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6"/>
  </p:handoutMasterIdLst>
  <p:sldIdLst>
    <p:sldId id="256" r:id="rId2"/>
    <p:sldId id="260" r:id="rId3"/>
    <p:sldId id="261" r:id="rId4"/>
    <p:sldId id="262" r:id="rId5"/>
  </p:sldIdLst>
  <p:sldSz cx="9144000" cy="6858000" type="screen4x3"/>
  <p:notesSz cx="6735763" cy="9799638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3327D-766E-45B4-9B48-D370A22E1AA2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07513"/>
            <a:ext cx="29194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07513"/>
            <a:ext cx="2919412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BB0C1-1451-48A3-9083-2AC3A01770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FEAD-7377-4D38-90F7-33447F7142E2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A172-A8C7-4BF2-B0A0-D678611D6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FEAD-7377-4D38-90F7-33447F7142E2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A172-A8C7-4BF2-B0A0-D678611D6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FEAD-7377-4D38-90F7-33447F7142E2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A172-A8C7-4BF2-B0A0-D678611D6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FEAD-7377-4D38-90F7-33447F7142E2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A172-A8C7-4BF2-B0A0-D678611D6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FEAD-7377-4D38-90F7-33447F7142E2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A172-A8C7-4BF2-B0A0-D678611D6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FEAD-7377-4D38-90F7-33447F7142E2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A172-A8C7-4BF2-B0A0-D678611D6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FEAD-7377-4D38-90F7-33447F7142E2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A172-A8C7-4BF2-B0A0-D678611D6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FEAD-7377-4D38-90F7-33447F7142E2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A172-A8C7-4BF2-B0A0-D678611D6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FEAD-7377-4D38-90F7-33447F7142E2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A172-A8C7-4BF2-B0A0-D678611D6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FEAD-7377-4D38-90F7-33447F7142E2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A172-A8C7-4BF2-B0A0-D678611D6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2FEAD-7377-4D38-90F7-33447F7142E2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B0A172-A8C7-4BF2-B0A0-D678611D6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2FEAD-7377-4D38-90F7-33447F7142E2}" type="datetimeFigureOut">
              <a:rPr lang="en-US" smtClean="0"/>
              <a:pPr/>
              <a:t>1/11/2012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0A172-A8C7-4BF2-B0A0-D678611D67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4572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krutiOfficeAkshardhara" pitchFamily="2" charset="0"/>
              </a:rPr>
              <a:t>M.Sc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krutiOfficeAkshardhara" pitchFamily="2" charset="0"/>
              </a:rPr>
              <a:t>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krutiOfficeAkshardhara" pitchFamily="2" charset="0"/>
              </a:rPr>
              <a:t>in Value Education &amp; Spirituality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OfficeAkshardhara" pitchFamily="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762000"/>
          <a:ext cx="8763000" cy="560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990600"/>
                <a:gridCol w="914400"/>
                <a:gridCol w="1066800"/>
                <a:gridCol w="914400"/>
                <a:gridCol w="914400"/>
                <a:gridCol w="1066800"/>
                <a:gridCol w="952500"/>
                <a:gridCol w="952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Q.No</a:t>
                      </a:r>
                      <a:endParaRPr lang="en-US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Paper-1</a:t>
                      </a:r>
                    </a:p>
                    <a:p>
                      <a:pPr algn="ctr"/>
                      <a:r>
                        <a:rPr lang="en-US" sz="2800" b="1" dirty="0" smtClean="0"/>
                        <a:t>Page No</a:t>
                      </a:r>
                      <a:endParaRPr lang="en-US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Q.No</a:t>
                      </a:r>
                      <a:endParaRPr lang="en-US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Paper-1</a:t>
                      </a:r>
                    </a:p>
                    <a:p>
                      <a:pPr algn="ctr"/>
                      <a:r>
                        <a:rPr lang="en-US" sz="2800" b="1" dirty="0" smtClean="0"/>
                        <a:t>Page No</a:t>
                      </a:r>
                      <a:endParaRPr lang="en-US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Q.No</a:t>
                      </a:r>
                      <a:endParaRPr lang="en-US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Paper-1</a:t>
                      </a:r>
                    </a:p>
                    <a:p>
                      <a:pPr algn="ctr"/>
                      <a:r>
                        <a:rPr lang="en-US" sz="2800" b="1" dirty="0" smtClean="0"/>
                        <a:t>Page No</a:t>
                      </a:r>
                      <a:endParaRPr lang="en-US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960">
                <a:tc>
                  <a:txBody>
                    <a:bodyPr/>
                    <a:lstStyle/>
                    <a:p>
                      <a:pPr algn="ctr"/>
                      <a:endParaRPr lang="en-US" sz="3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H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H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H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01</a:t>
                      </a:r>
                      <a:endParaRPr lang="en-US" sz="3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95</a:t>
                      </a:r>
                    </a:p>
                    <a:p>
                      <a:pPr algn="ctr"/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91</a:t>
                      </a:r>
                    </a:p>
                    <a:p>
                      <a:pPr algn="ctr"/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07</a:t>
                      </a:r>
                      <a:endParaRPr lang="en-US" sz="3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38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37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13</a:t>
                      </a:r>
                      <a:endParaRPr lang="en-US" sz="3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81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78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02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28 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27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08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62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14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12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03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75 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72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09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21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15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6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04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99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10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23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23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16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71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68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05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109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105</a:t>
                      </a:r>
                    </a:p>
                    <a:p>
                      <a:pPr algn="ctr"/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11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108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104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17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47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45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06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10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12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110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106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18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105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101</a:t>
                      </a:r>
                    </a:p>
                    <a:p>
                      <a:pPr algn="ctr"/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4572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krutiOfficeAkshardhara" pitchFamily="2" charset="0"/>
              </a:rPr>
              <a:t>M.Sc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krutiOfficeAkshardhara" pitchFamily="2" charset="0"/>
              </a:rPr>
              <a:t>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krutiOfficeAkshardhara" pitchFamily="2" charset="0"/>
              </a:rPr>
              <a:t>in Value Education &amp; Spirituality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OfficeAkshardhara" pitchFamily="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762000"/>
          <a:ext cx="8763000" cy="560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990600"/>
                <a:gridCol w="914400"/>
                <a:gridCol w="1066800"/>
                <a:gridCol w="914400"/>
                <a:gridCol w="914400"/>
                <a:gridCol w="1066800"/>
                <a:gridCol w="952500"/>
                <a:gridCol w="952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Q.No</a:t>
                      </a:r>
                      <a:endParaRPr lang="en-US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Paper-2</a:t>
                      </a:r>
                    </a:p>
                    <a:p>
                      <a:pPr algn="ctr"/>
                      <a:r>
                        <a:rPr lang="en-US" sz="2800" b="1" dirty="0" smtClean="0"/>
                        <a:t>Page No</a:t>
                      </a:r>
                      <a:endParaRPr lang="en-US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Q.No</a:t>
                      </a:r>
                      <a:endParaRPr lang="en-US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Paper-2</a:t>
                      </a:r>
                      <a:endParaRPr lang="en-US" sz="2800" b="1" dirty="0" smtClean="0"/>
                    </a:p>
                    <a:p>
                      <a:pPr algn="ctr"/>
                      <a:r>
                        <a:rPr lang="en-US" sz="2800" b="1" dirty="0" smtClean="0"/>
                        <a:t>Page No</a:t>
                      </a:r>
                      <a:endParaRPr lang="en-US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Q.No</a:t>
                      </a:r>
                      <a:endParaRPr lang="en-US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Paper-2</a:t>
                      </a:r>
                      <a:endParaRPr lang="en-US" sz="2800" b="1" dirty="0" smtClean="0"/>
                    </a:p>
                    <a:p>
                      <a:pPr algn="ctr"/>
                      <a:r>
                        <a:rPr lang="en-US" sz="2800" b="1" dirty="0" smtClean="0"/>
                        <a:t>Page No</a:t>
                      </a:r>
                      <a:endParaRPr lang="en-US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960">
                <a:tc>
                  <a:txBody>
                    <a:bodyPr/>
                    <a:lstStyle/>
                    <a:p>
                      <a:pPr algn="ctr"/>
                      <a:endParaRPr lang="en-US" sz="3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H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H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H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01</a:t>
                      </a:r>
                      <a:endParaRPr lang="en-US" sz="3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38</a:t>
                      </a:r>
                    </a:p>
                    <a:p>
                      <a:pPr algn="ctr"/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</a:p>
                    <a:p>
                      <a:pPr algn="ctr"/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07</a:t>
                      </a:r>
                      <a:endParaRPr lang="en-US" sz="3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68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59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13</a:t>
                      </a:r>
                      <a:endParaRPr lang="en-US" sz="3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60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52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02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65 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57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08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43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36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14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93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81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03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49 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43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09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40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34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15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38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04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83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73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10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100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87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16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76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71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05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42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  <a:p>
                      <a:pPr algn="ctr"/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11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117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17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9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06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18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12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69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59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18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104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</a:p>
                    <a:p>
                      <a:pPr algn="ctr"/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4572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krutiOfficeAkshardhara" pitchFamily="2" charset="0"/>
              </a:rPr>
              <a:t>M.Sc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krutiOfficeAkshardhara" pitchFamily="2" charset="0"/>
              </a:rPr>
              <a:t>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krutiOfficeAkshardhara" pitchFamily="2" charset="0"/>
              </a:rPr>
              <a:t>in Value Education &amp; Spirituality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OfficeAkshardhara" pitchFamily="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762000"/>
          <a:ext cx="8763000" cy="560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990600"/>
                <a:gridCol w="914400"/>
                <a:gridCol w="1066800"/>
                <a:gridCol w="914400"/>
                <a:gridCol w="914400"/>
                <a:gridCol w="1066800"/>
                <a:gridCol w="952500"/>
                <a:gridCol w="952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Q.No</a:t>
                      </a:r>
                      <a:endParaRPr lang="en-US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Paper-3</a:t>
                      </a:r>
                    </a:p>
                    <a:p>
                      <a:pPr algn="ctr"/>
                      <a:r>
                        <a:rPr lang="en-US" sz="2800" b="1" dirty="0" smtClean="0"/>
                        <a:t>Page No</a:t>
                      </a:r>
                      <a:endParaRPr lang="en-US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Q.No</a:t>
                      </a:r>
                      <a:endParaRPr lang="en-US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Paper-3</a:t>
                      </a:r>
                      <a:endParaRPr lang="en-US" sz="2800" b="1" dirty="0" smtClean="0"/>
                    </a:p>
                    <a:p>
                      <a:pPr algn="ctr"/>
                      <a:r>
                        <a:rPr lang="en-US" sz="2800" b="1" dirty="0" smtClean="0"/>
                        <a:t>Page No</a:t>
                      </a:r>
                      <a:endParaRPr lang="en-US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Q.No</a:t>
                      </a:r>
                      <a:endParaRPr lang="en-US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Paper-3</a:t>
                      </a:r>
                      <a:endParaRPr lang="en-US" sz="2800" b="1" dirty="0" smtClean="0"/>
                    </a:p>
                    <a:p>
                      <a:pPr algn="ctr"/>
                      <a:r>
                        <a:rPr lang="en-US" sz="2800" b="1" dirty="0" smtClean="0"/>
                        <a:t>Page No</a:t>
                      </a:r>
                      <a:endParaRPr lang="en-US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960">
                <a:tc>
                  <a:txBody>
                    <a:bodyPr/>
                    <a:lstStyle/>
                    <a:p>
                      <a:pPr algn="ctr"/>
                      <a:endParaRPr lang="en-US" sz="3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H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H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H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01</a:t>
                      </a:r>
                      <a:endParaRPr lang="en-US" sz="3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8</a:t>
                      </a:r>
                    </a:p>
                    <a:p>
                      <a:pPr algn="ctr"/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  <a:p>
                      <a:pPr algn="ctr"/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07</a:t>
                      </a:r>
                      <a:endParaRPr lang="en-US" sz="3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30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13</a:t>
                      </a:r>
                      <a:endParaRPr lang="en-US" sz="3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67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64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02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 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08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16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14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21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03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34 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31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09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26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15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6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04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45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41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10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10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16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32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05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73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70</a:t>
                      </a:r>
                    </a:p>
                    <a:p>
                      <a:pPr algn="ctr"/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11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96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97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17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96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97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06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82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83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12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46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44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18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41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  <a:p>
                      <a:pPr algn="ctr"/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763000" cy="45720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0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krutiOfficeAkshardhara" pitchFamily="2" charset="0"/>
              </a:rPr>
              <a:t>M.Sc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krutiOfficeAkshardhara" pitchFamily="2" charset="0"/>
              </a:rPr>
              <a:t>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krutiOfficeAkshardhara" pitchFamily="2" charset="0"/>
              </a:rPr>
              <a:t>in Value Education &amp; Spirituality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krutiOfficeAkshardhara" pitchFamily="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" y="762000"/>
          <a:ext cx="8763000" cy="560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  <a:gridCol w="990600"/>
                <a:gridCol w="914400"/>
                <a:gridCol w="1066800"/>
                <a:gridCol w="914400"/>
                <a:gridCol w="914400"/>
                <a:gridCol w="1066800"/>
                <a:gridCol w="952500"/>
                <a:gridCol w="9525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Q.No</a:t>
                      </a:r>
                      <a:endParaRPr lang="en-US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Paper-4</a:t>
                      </a:r>
                    </a:p>
                    <a:p>
                      <a:pPr algn="ctr"/>
                      <a:r>
                        <a:rPr lang="en-US" sz="2800" b="1" dirty="0" smtClean="0"/>
                        <a:t>Page No</a:t>
                      </a:r>
                      <a:endParaRPr lang="en-US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Q.No</a:t>
                      </a:r>
                      <a:endParaRPr lang="en-US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Paper-4</a:t>
                      </a:r>
                      <a:endParaRPr lang="en-US" sz="2800" b="1" dirty="0" smtClean="0"/>
                    </a:p>
                    <a:p>
                      <a:pPr algn="ctr"/>
                      <a:r>
                        <a:rPr lang="en-US" sz="2800" b="1" dirty="0" smtClean="0"/>
                        <a:t>Page No</a:t>
                      </a:r>
                      <a:endParaRPr lang="en-US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err="1" smtClean="0"/>
                        <a:t>Q.No</a:t>
                      </a:r>
                      <a:endParaRPr lang="en-US" sz="28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Paper-4</a:t>
                      </a:r>
                      <a:endParaRPr lang="en-US" sz="2800" b="1" dirty="0" smtClean="0"/>
                    </a:p>
                    <a:p>
                      <a:pPr algn="ctr"/>
                      <a:r>
                        <a:rPr lang="en-US" sz="2800" b="1" dirty="0" smtClean="0"/>
                        <a:t>Page No</a:t>
                      </a:r>
                      <a:endParaRPr lang="en-US" sz="28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960">
                <a:tc>
                  <a:txBody>
                    <a:bodyPr/>
                    <a:lstStyle/>
                    <a:p>
                      <a:pPr algn="ctr"/>
                      <a:endParaRPr lang="en-US" sz="3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H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H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b="1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H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01</a:t>
                      </a:r>
                      <a:endParaRPr lang="en-US" sz="3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27</a:t>
                      </a:r>
                    </a:p>
                    <a:p>
                      <a:pPr algn="ctr"/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</a:p>
                    <a:p>
                      <a:pPr algn="ctr"/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07</a:t>
                      </a:r>
                      <a:endParaRPr lang="en-US" sz="3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141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135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13</a:t>
                      </a:r>
                      <a:endParaRPr lang="en-US" sz="3000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50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49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02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8 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08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98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97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14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124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122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03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45 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44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09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76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76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15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127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124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04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78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78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10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5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16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103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05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86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86</a:t>
                      </a:r>
                    </a:p>
                    <a:p>
                      <a:pPr algn="ctr"/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11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100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100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17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14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06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12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82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82</a:t>
                      </a:r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18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baseline="0" dirty="0" smtClean="0">
                          <a:solidFill>
                            <a:srgbClr val="00B0F0"/>
                          </a:solidFill>
                        </a:rPr>
                        <a:t>86</a:t>
                      </a:r>
                      <a:endParaRPr lang="en-US" sz="2400" b="1" baseline="0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</a:rPr>
                        <a:t>87</a:t>
                      </a:r>
                    </a:p>
                    <a:p>
                      <a:pPr algn="ctr"/>
                      <a:endParaRPr lang="en-US" sz="2400" b="1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309</Words>
  <Application>Microsoft Office PowerPoint</Application>
  <PresentationFormat>On-screen Show (4:3)</PresentationFormat>
  <Paragraphs>277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M.Sc in Value Education &amp; Spirituality</vt:lpstr>
      <vt:lpstr>M.Sc in Value Education &amp; Spirituality</vt:lpstr>
      <vt:lpstr>M.Sc in Value Education &amp; Spirituality</vt:lpstr>
      <vt:lpstr>M.Sc in Value Education &amp; Spirituality</vt:lpstr>
    </vt:vector>
  </TitlesOfParts>
  <Company>WSU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M.Sc in Value Education &amp; Spirituality</dc:title>
  <dc:creator>JAGAL</dc:creator>
  <cp:lastModifiedBy>JAGAL</cp:lastModifiedBy>
  <cp:revision>37</cp:revision>
  <dcterms:created xsi:type="dcterms:W3CDTF">2012-01-08T15:27:13Z</dcterms:created>
  <dcterms:modified xsi:type="dcterms:W3CDTF">2012-01-11T02:41:52Z</dcterms:modified>
</cp:coreProperties>
</file>