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34" r:id="rId2"/>
    <p:sldMasterId id="2147483846" r:id="rId3"/>
  </p:sldMasterIdLst>
  <p:notesMasterIdLst>
    <p:notesMasterId r:id="rId64"/>
  </p:notesMasterIdLst>
  <p:handoutMasterIdLst>
    <p:handoutMasterId r:id="rId65"/>
  </p:handoutMasterIdLst>
  <p:sldIdLst>
    <p:sldId id="420" r:id="rId4"/>
    <p:sldId id="421" r:id="rId5"/>
    <p:sldId id="427" r:id="rId6"/>
    <p:sldId id="411" r:id="rId7"/>
    <p:sldId id="422" r:id="rId8"/>
    <p:sldId id="423" r:id="rId9"/>
    <p:sldId id="424" r:id="rId10"/>
    <p:sldId id="425" r:id="rId11"/>
    <p:sldId id="359" r:id="rId12"/>
    <p:sldId id="360" r:id="rId13"/>
    <p:sldId id="361" r:id="rId14"/>
    <p:sldId id="344" r:id="rId15"/>
    <p:sldId id="345" r:id="rId16"/>
    <p:sldId id="346" r:id="rId17"/>
    <p:sldId id="347" r:id="rId18"/>
    <p:sldId id="348" r:id="rId19"/>
    <p:sldId id="350" r:id="rId20"/>
    <p:sldId id="393" r:id="rId21"/>
    <p:sldId id="394" r:id="rId22"/>
    <p:sldId id="395" r:id="rId23"/>
    <p:sldId id="362" r:id="rId24"/>
    <p:sldId id="349" r:id="rId25"/>
    <p:sldId id="351" r:id="rId26"/>
    <p:sldId id="352" r:id="rId27"/>
    <p:sldId id="370" r:id="rId28"/>
    <p:sldId id="396" r:id="rId29"/>
    <p:sldId id="397" r:id="rId30"/>
    <p:sldId id="398" r:id="rId31"/>
    <p:sldId id="399" r:id="rId32"/>
    <p:sldId id="400" r:id="rId33"/>
    <p:sldId id="401" r:id="rId34"/>
    <p:sldId id="314" r:id="rId35"/>
    <p:sldId id="426" r:id="rId36"/>
    <p:sldId id="402" r:id="rId37"/>
    <p:sldId id="403" r:id="rId38"/>
    <p:sldId id="404" r:id="rId39"/>
    <p:sldId id="405" r:id="rId40"/>
    <p:sldId id="406" r:id="rId41"/>
    <p:sldId id="372" r:id="rId42"/>
    <p:sldId id="373" r:id="rId43"/>
    <p:sldId id="382" r:id="rId44"/>
    <p:sldId id="364" r:id="rId45"/>
    <p:sldId id="365" r:id="rId46"/>
    <p:sldId id="366" r:id="rId47"/>
    <p:sldId id="367" r:id="rId48"/>
    <p:sldId id="368" r:id="rId49"/>
    <p:sldId id="369" r:id="rId50"/>
    <p:sldId id="338" r:id="rId51"/>
    <p:sldId id="375" r:id="rId52"/>
    <p:sldId id="429" r:id="rId53"/>
    <p:sldId id="431" r:id="rId54"/>
    <p:sldId id="385" r:id="rId55"/>
    <p:sldId id="386" r:id="rId56"/>
    <p:sldId id="383" r:id="rId57"/>
    <p:sldId id="388" r:id="rId58"/>
    <p:sldId id="389" r:id="rId59"/>
    <p:sldId id="390" r:id="rId60"/>
    <p:sldId id="391" r:id="rId61"/>
    <p:sldId id="392" r:id="rId62"/>
    <p:sldId id="303" r:id="rId6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00"/>
    <a:srgbClr val="00D605"/>
    <a:srgbClr val="FF3BDA"/>
    <a:srgbClr val="FFFF00"/>
    <a:srgbClr val="00D675"/>
    <a:srgbClr val="C1C10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56" autoAdjust="0"/>
    <p:restoredTop sz="94709" autoAdjust="0"/>
  </p:normalViewPr>
  <p:slideViewPr>
    <p:cSldViewPr>
      <p:cViewPr>
        <p:scale>
          <a:sx n="30" d="100"/>
          <a:sy n="30" d="100"/>
        </p:scale>
        <p:origin x="-1650" y="-11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42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028432-1018-4DE1-B329-67A524BB8D18}"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en-US"/>
        </a:p>
      </dgm:t>
    </dgm:pt>
    <dgm:pt modelId="{287F0DE0-6B16-4983-AD7D-88F099ECA5CF}">
      <dgm:prSet/>
      <dgm:spPr/>
      <dgm:t>
        <a:bodyPr/>
        <a:lstStyle/>
        <a:p>
          <a:pPr rtl="0"/>
          <a:r>
            <a:rPr lang="en-US" b="1" dirty="0" smtClean="0"/>
            <a:t>CONTENTS</a:t>
          </a:r>
          <a:endParaRPr lang="en-US" dirty="0"/>
        </a:p>
      </dgm:t>
    </dgm:pt>
    <dgm:pt modelId="{ED17530C-38F5-4D18-B52D-3A7FFD8BB586}" type="parTrans" cxnId="{E69AEC68-1914-410F-8953-7520B022F282}">
      <dgm:prSet/>
      <dgm:spPr/>
      <dgm:t>
        <a:bodyPr/>
        <a:lstStyle/>
        <a:p>
          <a:endParaRPr lang="en-US"/>
        </a:p>
      </dgm:t>
    </dgm:pt>
    <dgm:pt modelId="{4CFADED9-E63E-4B69-8B1B-DACEC485B059}" type="sibTrans" cxnId="{E69AEC68-1914-410F-8953-7520B022F282}">
      <dgm:prSet/>
      <dgm:spPr/>
      <dgm:t>
        <a:bodyPr/>
        <a:lstStyle/>
        <a:p>
          <a:endParaRPr lang="en-US"/>
        </a:p>
      </dgm:t>
    </dgm:pt>
    <dgm:pt modelId="{DCFB1238-CFD6-4839-8B9C-2743DFE67F65}" type="pres">
      <dgm:prSet presAssocID="{A8028432-1018-4DE1-B329-67A524BB8D18}" presName="linearFlow" presStyleCnt="0">
        <dgm:presLayoutVars>
          <dgm:dir/>
          <dgm:resizeHandles val="exact"/>
        </dgm:presLayoutVars>
      </dgm:prSet>
      <dgm:spPr/>
      <dgm:t>
        <a:bodyPr/>
        <a:lstStyle/>
        <a:p>
          <a:endParaRPr lang="en-US"/>
        </a:p>
      </dgm:t>
    </dgm:pt>
    <dgm:pt modelId="{479A8137-4337-4BC5-918D-7D22E7BA94CF}" type="pres">
      <dgm:prSet presAssocID="{287F0DE0-6B16-4983-AD7D-88F099ECA5CF}" presName="composite" presStyleCnt="0"/>
      <dgm:spPr/>
    </dgm:pt>
    <dgm:pt modelId="{B31DD3B9-81CD-4D55-94AF-B00FDF96E2E5}" type="pres">
      <dgm:prSet presAssocID="{287F0DE0-6B16-4983-AD7D-88F099ECA5CF}" presName="imgShp" presStyleLbl="fgImgPlace1" presStyleIdx="0" presStyleCnt="1"/>
      <dgm:spPr/>
    </dgm:pt>
    <dgm:pt modelId="{7819DD3F-B54D-4D4F-B7EB-648B8D10947E}" type="pres">
      <dgm:prSet presAssocID="{287F0DE0-6B16-4983-AD7D-88F099ECA5CF}" presName="txShp" presStyleLbl="node1" presStyleIdx="0" presStyleCnt="1" custScaleX="150376" custScaleY="2000000" custLinFactNeighborX="-1253" custLinFactNeighborY="-244">
        <dgm:presLayoutVars>
          <dgm:bulletEnabled val="1"/>
        </dgm:presLayoutVars>
      </dgm:prSet>
      <dgm:spPr/>
      <dgm:t>
        <a:bodyPr/>
        <a:lstStyle/>
        <a:p>
          <a:endParaRPr lang="en-US"/>
        </a:p>
      </dgm:t>
    </dgm:pt>
  </dgm:ptLst>
  <dgm:cxnLst>
    <dgm:cxn modelId="{60F6A898-D593-47C1-AA6D-856E744B25BA}" type="presOf" srcId="{A8028432-1018-4DE1-B329-67A524BB8D18}" destId="{DCFB1238-CFD6-4839-8B9C-2743DFE67F65}" srcOrd="0" destOrd="0" presId="urn:microsoft.com/office/officeart/2005/8/layout/vList3"/>
    <dgm:cxn modelId="{E69AEC68-1914-410F-8953-7520B022F282}" srcId="{A8028432-1018-4DE1-B329-67A524BB8D18}" destId="{287F0DE0-6B16-4983-AD7D-88F099ECA5CF}" srcOrd="0" destOrd="0" parTransId="{ED17530C-38F5-4D18-B52D-3A7FFD8BB586}" sibTransId="{4CFADED9-E63E-4B69-8B1B-DACEC485B059}"/>
    <dgm:cxn modelId="{B0977BFC-472D-42D6-AD17-F8D4EE681722}" type="presOf" srcId="{287F0DE0-6B16-4983-AD7D-88F099ECA5CF}" destId="{7819DD3F-B54D-4D4F-B7EB-648B8D10947E}" srcOrd="0" destOrd="0" presId="urn:microsoft.com/office/officeart/2005/8/layout/vList3"/>
    <dgm:cxn modelId="{87328C2B-6BE6-4903-A7E3-46CC6D79C8BA}" type="presParOf" srcId="{DCFB1238-CFD6-4839-8B9C-2743DFE67F65}" destId="{479A8137-4337-4BC5-918D-7D22E7BA94CF}" srcOrd="0" destOrd="0" presId="urn:microsoft.com/office/officeart/2005/8/layout/vList3"/>
    <dgm:cxn modelId="{69AB649F-C269-4D52-BBD8-625AE1D1166E}" type="presParOf" srcId="{479A8137-4337-4BC5-918D-7D22E7BA94CF}" destId="{B31DD3B9-81CD-4D55-94AF-B00FDF96E2E5}" srcOrd="0" destOrd="0" presId="urn:microsoft.com/office/officeart/2005/8/layout/vList3"/>
    <dgm:cxn modelId="{3C0A8210-AC28-4BD6-9603-6E5393588A61}" type="presParOf" srcId="{479A8137-4337-4BC5-918D-7D22E7BA94CF}" destId="{7819DD3F-B54D-4D4F-B7EB-648B8D10947E}" srcOrd="1" destOrd="0" presId="urn:microsoft.com/office/officeart/2005/8/layout/vList3"/>
  </dgm:cxn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138" cy="479539"/>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4143427" y="0"/>
            <a:ext cx="3170138" cy="479539"/>
          </a:xfrm>
          <a:prstGeom prst="rect">
            <a:avLst/>
          </a:prstGeom>
        </p:spPr>
        <p:txBody>
          <a:bodyPr vert="horz" lIns="91440" tIns="45720" rIns="91440" bIns="45720" rtlCol="0"/>
          <a:lstStyle>
            <a:lvl1pPr algn="r">
              <a:defRPr sz="1200"/>
            </a:lvl1pPr>
          </a:lstStyle>
          <a:p>
            <a:pPr>
              <a:defRPr/>
            </a:pPr>
            <a:fld id="{6D5ECAF0-3168-416A-AEC2-27F7DFC76322}" type="datetimeFigureOut">
              <a:rPr lang="en-US"/>
              <a:pPr>
                <a:defRPr/>
              </a:pPr>
              <a:t>1/8/2012</a:t>
            </a:fld>
            <a:endParaRPr lang="en-US"/>
          </a:p>
        </p:txBody>
      </p:sp>
      <p:sp>
        <p:nvSpPr>
          <p:cNvPr id="4" name="Footer Placeholder 3"/>
          <p:cNvSpPr>
            <a:spLocks noGrp="1"/>
          </p:cNvSpPr>
          <p:nvPr>
            <p:ph type="ftr" sz="quarter" idx="2"/>
          </p:nvPr>
        </p:nvSpPr>
        <p:spPr>
          <a:xfrm>
            <a:off x="1" y="9120172"/>
            <a:ext cx="3170138" cy="479539"/>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143427" y="9120172"/>
            <a:ext cx="3170138" cy="479539"/>
          </a:xfrm>
          <a:prstGeom prst="rect">
            <a:avLst/>
          </a:prstGeom>
        </p:spPr>
        <p:txBody>
          <a:bodyPr vert="horz" lIns="91440" tIns="45720" rIns="91440" bIns="45720" rtlCol="0" anchor="b"/>
          <a:lstStyle>
            <a:lvl1pPr algn="r">
              <a:defRPr sz="1200"/>
            </a:lvl1pPr>
          </a:lstStyle>
          <a:p>
            <a:pPr>
              <a:defRPr/>
            </a:pPr>
            <a:fld id="{35BD8EBD-CFC7-45FA-9309-7199F9D45AD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138" cy="479539"/>
          </a:xfrm>
          <a:prstGeom prst="rect">
            <a:avLst/>
          </a:prstGeom>
        </p:spPr>
        <p:txBody>
          <a:bodyPr vert="horz" lIns="96656" tIns="48328" rIns="96656" bIns="4832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427" y="0"/>
            <a:ext cx="3170138" cy="479539"/>
          </a:xfrm>
          <a:prstGeom prst="rect">
            <a:avLst/>
          </a:prstGeom>
        </p:spPr>
        <p:txBody>
          <a:bodyPr vert="horz" lIns="96656" tIns="48328" rIns="96656" bIns="48328" rtlCol="0"/>
          <a:lstStyle>
            <a:lvl1pPr algn="r" fontAlgn="auto">
              <a:spcBef>
                <a:spcPts val="0"/>
              </a:spcBef>
              <a:spcAft>
                <a:spcPts val="0"/>
              </a:spcAft>
              <a:defRPr sz="1200">
                <a:latin typeface="+mn-lt"/>
              </a:defRPr>
            </a:lvl1pPr>
          </a:lstStyle>
          <a:p>
            <a:pPr>
              <a:defRPr/>
            </a:pPr>
            <a:fld id="{78E1CC84-B975-4C92-B8DA-2E7F566F159E}" type="datetimeFigureOut">
              <a:rPr lang="en-US"/>
              <a:pPr>
                <a:defRPr/>
              </a:pPr>
              <a:t>1/8/2012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6" tIns="48328" rIns="96656" bIns="48328" rtlCol="0" anchor="ctr"/>
          <a:lstStyle/>
          <a:p>
            <a:pPr lvl="0"/>
            <a:endParaRPr lang="en-US" noProof="0"/>
          </a:p>
        </p:txBody>
      </p:sp>
      <p:sp>
        <p:nvSpPr>
          <p:cNvPr id="5" name="Notes Placeholder 4"/>
          <p:cNvSpPr>
            <a:spLocks noGrp="1"/>
          </p:cNvSpPr>
          <p:nvPr>
            <p:ph type="body" sz="quarter" idx="3"/>
          </p:nvPr>
        </p:nvSpPr>
        <p:spPr>
          <a:xfrm>
            <a:off x="729557" y="4558597"/>
            <a:ext cx="5856086" cy="4321806"/>
          </a:xfrm>
          <a:prstGeom prst="rect">
            <a:avLst/>
          </a:prstGeom>
        </p:spPr>
        <p:txBody>
          <a:bodyPr vert="horz" lIns="96656" tIns="48328" rIns="96656" bIns="4832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9120172"/>
            <a:ext cx="3170138" cy="479539"/>
          </a:xfrm>
          <a:prstGeom prst="rect">
            <a:avLst/>
          </a:prstGeom>
        </p:spPr>
        <p:txBody>
          <a:bodyPr vert="horz" lIns="96656" tIns="48328" rIns="96656" bIns="48328"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427" y="9120172"/>
            <a:ext cx="3170138" cy="479539"/>
          </a:xfrm>
          <a:prstGeom prst="rect">
            <a:avLst/>
          </a:prstGeom>
        </p:spPr>
        <p:txBody>
          <a:bodyPr vert="horz" lIns="96656" tIns="48328" rIns="96656" bIns="48328" rtlCol="0" anchor="b"/>
          <a:lstStyle>
            <a:lvl1pPr algn="r" fontAlgn="auto">
              <a:spcBef>
                <a:spcPts val="0"/>
              </a:spcBef>
              <a:spcAft>
                <a:spcPts val="0"/>
              </a:spcAft>
              <a:defRPr sz="1200">
                <a:latin typeface="+mn-lt"/>
              </a:defRPr>
            </a:lvl1pPr>
          </a:lstStyle>
          <a:p>
            <a:pPr>
              <a:defRPr/>
            </a:pPr>
            <a:fld id="{7CAB4A74-9E86-47C0-8D5E-B4218EB5056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CE5509F-2213-4C70-B0C6-8252093DA41F}" type="slidenum">
              <a:rPr lang="en-US" smtClean="0"/>
              <a:pPr>
                <a:defRPr/>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AEB9CFD-2C9F-4A9B-9D2A-BF926018E5F0}" type="slidenum">
              <a:rPr lang="en-US" smtClean="0"/>
              <a:pPr>
                <a:defRPr/>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583F4E6-9469-4835-8E1B-A4AC88DBC58C}" type="slidenum">
              <a:rPr lang="en-US" smtClean="0"/>
              <a:pPr>
                <a:defRPr/>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30694724-108D-4606-AD1B-0903066593CF}" type="slidenum">
              <a:rPr lang="en-US" smtClean="0"/>
              <a:pPr>
                <a:defRPr/>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9D33B3E-1F0D-46E6-8568-774D30A3B88C}" type="slidenum">
              <a:rPr lang="en-US" smtClean="0"/>
              <a:pPr>
                <a:defRPr/>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E7D3867-5ED6-4E71-99F2-EF1C3D024920}" type="slidenum">
              <a:rPr lang="en-US" smtClean="0"/>
              <a:pPr>
                <a:defRPr/>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CAB4A74-9E86-47C0-8D5E-B4218EB50561}" type="slidenum">
              <a:rPr lang="en-US" smtClean="0"/>
              <a:pPr>
                <a:defRPr/>
              </a:pPr>
              <a:t>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0230B0A-B371-40EB-B9FE-3A7BC4F8D9D7}" type="slidenum">
              <a:rPr lang="en-US" smtClean="0"/>
              <a:pPr>
                <a:defRPr/>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1B0048-3252-4A0E-AB82-B4626B6DE9BD}" type="slidenum">
              <a:rPr lang="en-US" smtClean="0"/>
              <a:pPr/>
              <a:t>33</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725F25E-F7BB-4B12-8402-4FBD61DEEAC6}" type="slidenum">
              <a:rPr lang="en-US" smtClean="0"/>
              <a:pPr>
                <a:defRPr/>
              </a:pPr>
              <a:t>34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C3D0ABC-E369-402D-B01B-7105DF8D2B9F}" type="slidenum">
              <a:rPr lang="en-US" smtClean="0"/>
              <a:pPr>
                <a:defRPr/>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D119094-BB6F-43E1-9BD2-A2B692947263}" type="slidenum">
              <a:rPr lang="en-US" smtClean="0"/>
              <a:pPr>
                <a:defRPr/>
              </a:pPr>
              <a:t>10</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E88AF3C-4BB1-49F3-B441-3A83D2E17B04}" type="slidenum">
              <a:rPr lang="en-US" smtClean="0"/>
              <a:pPr>
                <a:defRPr/>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90D8FE3-604E-41C8-B46C-CA2443553C21}" type="slidenum">
              <a:rPr lang="en-US" smtClean="0"/>
              <a:pPr>
                <a:defRPr/>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D52B169-537F-4C06-AFBB-603A35049992}" type="slidenum">
              <a:rPr lang="en-US" smtClean="0"/>
              <a:pPr>
                <a:defRPr/>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DC55A25-8987-4462-A1DD-934AF6A41216}" type="slidenum">
              <a:rPr lang="en-US" smtClean="0"/>
              <a:pPr>
                <a:defRPr/>
              </a:pPr>
              <a:t>39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29700" name="Slide Number Placeholder 3"/>
          <p:cNvSpPr>
            <a:spLocks noGrp="1"/>
          </p:cNvSpPr>
          <p:nvPr>
            <p:ph type="sldNum" sz="quarter" idx="5"/>
          </p:nvPr>
        </p:nvSpPr>
        <p:spPr/>
        <p:txBody>
          <a:bodyPr/>
          <a:lstStyle/>
          <a:p>
            <a:pPr>
              <a:defRPr/>
            </a:pPr>
            <a:fld id="{8F4818A3-BAD8-4F63-8EF3-EB0216394EA2}" type="slidenum">
              <a:rPr lang="en-US" smtClean="0"/>
              <a:pPr>
                <a:defRPr/>
              </a:pPr>
              <a:t>40</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p:txBody>
          <a:bodyPr/>
          <a:lstStyle/>
          <a:p>
            <a:pPr>
              <a:defRPr/>
            </a:pPr>
            <a:fld id="{C47FF59D-EA94-40B3-A818-52577B76EB38}" type="slidenum">
              <a:rPr lang="en-US" smtClean="0"/>
              <a:pPr>
                <a:defRPr/>
              </a:pPr>
              <a:t>41</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92BD0F2-1FF8-487A-970C-1D6490A92CB1}" type="slidenum">
              <a:rPr lang="en-US" smtClean="0"/>
              <a:pPr>
                <a:defRPr/>
              </a:pPr>
              <a:t>42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19056B4-933E-48CD-8E0A-DB77E495EB82}" type="slidenum">
              <a:rPr lang="en-US" smtClean="0"/>
              <a:pPr>
                <a:defRPr/>
              </a:pPr>
              <a:t>43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4335E20-6573-440F-AACE-E70540334AC2}" type="slidenum">
              <a:rPr lang="en-US" smtClean="0"/>
              <a:pPr>
                <a:defRPr/>
              </a:pPr>
              <a:t>44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AFECFC6-8C22-4711-BB49-6521303FF03E}" type="slidenum">
              <a:rPr lang="en-US" smtClean="0"/>
              <a:pPr>
                <a:defRPr/>
              </a:pPr>
              <a:t>45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C08726D-B918-4E90-921B-90FB3A44B8B2}" type="slidenum">
              <a:rPr lang="en-US" smtClean="0"/>
              <a:pPr>
                <a:defRPr/>
              </a:pPr>
              <a:t>11</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7D04629-470A-4FD6-8FFA-309D12870F29}" type="slidenum">
              <a:rPr lang="en-US" smtClean="0"/>
              <a:pPr>
                <a:defRPr/>
              </a:pPr>
              <a:t>46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74823D4-E5C0-4974-8806-BD021689BF53}" type="slidenum">
              <a:rPr lang="en-US" smtClean="0"/>
              <a:pPr>
                <a:defRPr/>
              </a:pPr>
              <a:t>47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17E499A-75F5-4AD0-92B3-E1A33634E78A}" type="slidenum">
              <a:rPr lang="en-US" smtClean="0"/>
              <a:pPr>
                <a:defRPr/>
              </a:pPr>
              <a:t>48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AED5242-379C-4E7E-A286-C2ED4459389A}" type="slidenum">
              <a:rPr lang="en-US" smtClean="0"/>
              <a:pPr>
                <a:defRPr/>
              </a:pPr>
              <a:t>49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49098B9-E209-4BCE-B511-46CA63239E78}" type="slidenum">
              <a:rPr lang="en-US" smtClean="0"/>
              <a:pPr>
                <a:defRPr/>
              </a:pPr>
              <a:t>52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6070D0E-3F79-469D-9EED-25BCFA661E9F}" type="slidenum">
              <a:rPr lang="en-US" smtClean="0"/>
              <a:pPr>
                <a:defRPr/>
              </a:pPr>
              <a:t>53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128F5A4-9C00-4D90-A4BD-403BEE474277}" type="slidenum">
              <a:rPr lang="en-US" smtClean="0"/>
              <a:pPr>
                <a:defRPr/>
              </a:pPr>
              <a:t>54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24CCF0B-68DC-4065-98AD-BF9FF66A50F2}" type="slidenum">
              <a:rPr lang="en-US" smtClean="0"/>
              <a:pPr>
                <a:defRPr/>
              </a:pPr>
              <a:t>55</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7325D31-2814-4BCC-849A-270CA113FB2D}" type="slidenum">
              <a:rPr lang="en-US" smtClean="0"/>
              <a:pPr>
                <a:defRPr/>
              </a:pPr>
              <a:t>56</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45B5F59-6FCB-4F86-B2DE-28CD339BF05F}" type="slidenum">
              <a:rPr lang="en-US" smtClean="0"/>
              <a:pPr>
                <a:defRPr/>
              </a:pPr>
              <a:t>57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F6221FA-8E9F-4D7E-9F41-6752738E1244}" type="slidenum">
              <a:rPr lang="en-US" smtClean="0"/>
              <a:pPr>
                <a:defRPr/>
              </a:pPr>
              <a:t>12</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730DA7F-5657-4239-BADA-A15E9F82C821}" type="slidenum">
              <a:rPr lang="en-US" smtClean="0"/>
              <a:pPr>
                <a:defRPr/>
              </a:pPr>
              <a:t>58</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D109C96-E7CB-4030-96E5-F05D76CC2336}" type="slidenum">
              <a:rPr lang="en-US" smtClean="0"/>
              <a:pPr>
                <a:defRPr/>
              </a:pPr>
              <a:t>59</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2E97CDB-1D64-4096-BC1D-EC2346E44B4C}" type="slidenum">
              <a:rPr lang="en-US" smtClean="0"/>
              <a:pPr>
                <a:defRPr/>
              </a:pPr>
              <a:t>60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A77B802-A035-487A-8009-65747D52E093}" type="slidenum">
              <a:rPr lang="en-US" smtClean="0"/>
              <a:pPr>
                <a:defRPr/>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D66D8A7-92C1-4911-B15B-684928C7C4AD}" type="slidenum">
              <a:rPr lang="en-US" smtClean="0"/>
              <a:pPr>
                <a:defRPr/>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7AA6A24-539C-4AC6-A783-2F94FD2033CB}" type="slidenum">
              <a:rPr lang="en-US" smtClean="0"/>
              <a:pPr>
                <a:defRPr/>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6D1B3FC-BA21-4124-A7C2-16D933831E64}" type="slidenum">
              <a:rPr lang="en-US" smtClean="0"/>
              <a:pPr>
                <a:defRPr/>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14E5F3A-09D6-4FC3-B9B7-4394ECB467FD}" type="slidenum">
              <a:rPr lang="en-US" smtClean="0"/>
              <a:pPr>
                <a:defRPr/>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F67D283A-2BF5-43D5-ADDD-3A148FB69FB9}" type="datetimeFigureOut">
              <a:rPr lang="en-US"/>
              <a:pPr>
                <a:defRPr/>
              </a:pPr>
              <a:t>1/8/2012</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9C636BB9-51F3-4315-8E1C-722C36EA45C7}" type="slidenum">
              <a:rPr lang="en-US"/>
              <a:pPr>
                <a:defRPr/>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5EF87ED2-BCAE-42EE-8BDF-D7D8BE3C1742}" type="datetimeFigureOut">
              <a:rPr lang="en-US"/>
              <a:pPr>
                <a:defRPr/>
              </a:pPr>
              <a:t>1/8/2012</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25B5C8E1-970F-452C-86B8-97FF032F6BEA}" type="slidenum">
              <a:rPr lang="en-US"/>
              <a:pPr>
                <a:defRPr/>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5A0F87-3E0E-4373-AE58-EAEC0D6FFA48}" type="datetimeFigureOut">
              <a:rPr lang="en-US"/>
              <a:pPr>
                <a:defRPr/>
              </a:pPr>
              <a:t>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2A57D8-5883-4FFD-9FD2-54FB32723EE4}" type="slidenum">
              <a:rPr lang="en-US"/>
              <a:pPr>
                <a:defRPr/>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277998B2-D176-4E7A-84BA-CF882181DB8F}" type="datetimeFigureOut">
              <a:rPr lang="en-US" smtClean="0"/>
              <a:pPr>
                <a:defRPr/>
              </a:pPr>
              <a:t>1/8/2012</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8DBCA469-8696-4E17-9F0A-445D98A4B0A1}"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A03EA003-DBB6-4998-BAD5-7175DCF3698D}" type="datetimeFigureOut">
              <a:rPr lang="en-US" smtClean="0"/>
              <a:pPr>
                <a:defRPr/>
              </a:pPr>
              <a:t>1/8/2012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118A65-A203-45C2-AA39-5246DAD8F035}" type="slidenum">
              <a:rPr lang="en-US" smtClean="0"/>
              <a:pPr>
                <a:defRPr/>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F3FFD745-5981-4898-B650-3FFECBB00D58}" type="datetimeFigureOut">
              <a:rPr lang="en-US" smtClean="0"/>
              <a:pPr>
                <a:defRPr/>
              </a:pPr>
              <a:t>1/8/2012</a:t>
            </a:fld>
            <a:endParaRPr 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1630EE9F-E65F-4902-A690-DA5C5505CB8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C8B9BDBD-FCC8-4F06-897A-998DBF03A7C7}" type="datetimeFigureOut">
              <a:rPr lang="en-US" smtClean="0"/>
              <a:pPr>
                <a:defRPr/>
              </a:pPr>
              <a:t>1/8/2012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57E8B97-4B3D-407E-99AC-7B5861054352}" type="slidenum">
              <a:rPr lang="en-US" smtClean="0"/>
              <a:pPr>
                <a:defRPr/>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33196A25-9D7E-46EC-A486-B7DD7B059B4C}" type="datetimeFigureOut">
              <a:rPr lang="en-US" smtClean="0"/>
              <a:pPr>
                <a:defRPr/>
              </a:pPr>
              <a:t>1/8/2012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CAF225C-F3F5-4D6B-93C4-B17C37D3507D}"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374C0206-8292-4EE4-9194-EB6B995F7D4A}" type="datetimeFigureOut">
              <a:rPr lang="en-US" smtClean="0"/>
              <a:pPr>
                <a:defRPr/>
              </a:pPr>
              <a:t>1/8/2012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19AEC14-F10A-428F-B699-92F7F699EBBB}"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E1A749A-DD25-4585-8F01-D171CFCF9309}" type="datetimeFigureOut">
              <a:rPr lang="en-US" smtClean="0"/>
              <a:pPr>
                <a:defRPr/>
              </a:pPr>
              <a:t>1/8/2012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2B9B556-3B92-47E2-BE74-FCA5D467CA75}"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BC26BF9F-97EE-4C5C-A48E-07A36639053F}" type="datetimeFigureOut">
              <a:rPr lang="en-US" smtClean="0"/>
              <a:pPr>
                <a:defRPr/>
              </a:pPr>
              <a:t>1/8/2012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6BF1CE1-8820-442C-BDB6-EA4C76810006}"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03EDFF24-9084-41F2-9082-BBE8BF4A3836}" type="datetimeFigureOut">
              <a:rPr lang="en-US"/>
              <a:pPr>
                <a:defRPr/>
              </a:pPr>
              <a:t>1/8/2012</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AD042D37-3840-47AA-ADA3-7B8A0E3F3CFD}" type="slidenum">
              <a:rPr lang="en-US"/>
              <a:pPr>
                <a:defRPr/>
              </a:pPr>
              <a:t>‹#›</a:t>
            </a:fld>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5B82B515-568F-42C5-AE1D-383A50CDE872}" type="datetimeFigureOut">
              <a:rPr lang="en-US" smtClean="0"/>
              <a:pPr>
                <a:defRPr/>
              </a:pPr>
              <a:t>1/8/2012</a:t>
            </a:fld>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F7B52B2B-B261-40CB-98E2-8DBFB280F572}"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6FD3542-708B-4F10-8A26-76BFB157121F}" type="datetimeFigureOut">
              <a:rPr lang="en-US" smtClean="0"/>
              <a:pPr>
                <a:defRPr/>
              </a:pPr>
              <a:t>1/8/2012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9AE635-CFE5-4305-98C6-60A04C55B791}"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F8D0800-D116-4C57-A0BD-357C19645BE7}" type="datetimeFigureOut">
              <a:rPr lang="en-US" smtClean="0"/>
              <a:pPr>
                <a:defRPr/>
              </a:pPr>
              <a:t>1/8/2012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4CE70DE-E2ED-4DF3-AA82-70A235BE7BDE}"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F67D283A-2BF5-43D5-ADDD-3A148FB69FB9}" type="datetimeFigureOut">
              <a:rPr lang="en-US" smtClean="0"/>
              <a:pPr>
                <a:defRPr/>
              </a:pPr>
              <a:t>1/8/2012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C636BB9-51F3-4315-8E1C-722C36EA45C7}"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3EDFF24-9084-41F2-9082-BBE8BF4A3836}" type="datetimeFigureOut">
              <a:rPr lang="en-US" smtClean="0"/>
              <a:pPr>
                <a:defRPr/>
              </a:pPr>
              <a:t>1/8/2012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042D37-3840-47AA-ADA3-7B8A0E3F3CFD}"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E30244B-1E9B-4B15-B322-28229F780519}" type="datetimeFigureOut">
              <a:rPr lang="en-US" smtClean="0"/>
              <a:pPr>
                <a:defRPr/>
              </a:pPr>
              <a:t>1/8/2012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17B90D-3D24-41CA-BC8C-A60E6C6FF752}"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FD9E425E-91E4-4286-B731-9D9F5A2EF95B}" type="datetimeFigureOut">
              <a:rPr lang="en-US" smtClean="0"/>
              <a:pPr>
                <a:defRPr/>
              </a:pPr>
              <a:t>1/8/2012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86A3F29-4A43-4971-A3F5-75742B059BCD}"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4C846A56-B4A7-4EDF-80B6-91D6F7A8B192}" type="datetimeFigureOut">
              <a:rPr lang="en-US" smtClean="0"/>
              <a:pPr>
                <a:defRPr/>
              </a:pPr>
              <a:t>1/8/2012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5608F0B-C076-4EC3-9842-54F1483E8CD5}"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C932E761-9005-4633-92F1-8B5EE8A5ECFD}" type="datetimeFigureOut">
              <a:rPr lang="en-US" smtClean="0"/>
              <a:pPr>
                <a:defRPr/>
              </a:pPr>
              <a:t>1/8/2012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BC5DE5A-80F4-48BE-9CB3-5E05308E5975}"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40F4924-3A3A-4DC5-8BD5-42FB966F5146}" type="datetimeFigureOut">
              <a:rPr lang="en-US" smtClean="0"/>
              <a:pPr>
                <a:defRPr/>
              </a:pPr>
              <a:t>1/8/2012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C20838F-D659-417F-ABAC-8E0D214D93AC}"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DE30244B-1E9B-4B15-B322-28229F780519}" type="datetimeFigureOut">
              <a:rPr lang="en-US"/>
              <a:pPr>
                <a:defRPr/>
              </a:pPr>
              <a:t>1/8/2012</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E517B90D-3D24-41CA-BC8C-A60E6C6FF75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112A0B6-D3F3-414E-A699-B1F3FD3A0F07}" type="datetimeFigureOut">
              <a:rPr lang="en-US" smtClean="0"/>
              <a:pPr>
                <a:defRPr/>
              </a:pPr>
              <a:t>1/8/2012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F41CDC7-215A-42A2-B81F-DEDCA235B42F}"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D695D1D-8F4C-4AE6-A5F8-1189A12BD490}" type="datetimeFigureOut">
              <a:rPr lang="en-US" smtClean="0"/>
              <a:pPr>
                <a:defRPr/>
              </a:pPr>
              <a:t>1/8/2012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F6AD5D6-D607-4203-8E5E-7B206BEE74FA}"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EF87ED2-BCAE-42EE-8BDF-D7D8BE3C1742}" type="datetimeFigureOut">
              <a:rPr lang="en-US" smtClean="0"/>
              <a:pPr>
                <a:defRPr/>
              </a:pPr>
              <a:t>1/8/2012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B5C8E1-970F-452C-86B8-97FF032F6BEA}"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C5A0F87-3E0E-4373-AE58-EAEC0D6FFA48}" type="datetimeFigureOut">
              <a:rPr lang="en-US" smtClean="0"/>
              <a:pPr>
                <a:defRPr/>
              </a:pPr>
              <a:t>1/8/2012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92A57D8-5883-4FFD-9FD2-54FB32723EE4}" type="slidenum">
              <a:rPr lang="en-US" smtClean="0"/>
              <a:pPr>
                <a:defRPr/>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FD9E425E-91E4-4286-B731-9D9F5A2EF95B}" type="datetimeFigureOut">
              <a:rPr lang="en-US"/>
              <a:pPr>
                <a:defRPr/>
              </a:pPr>
              <a:t>1/8/2012</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886A3F29-4A43-4971-A3F5-75742B059BCD}" type="slidenum">
              <a:rPr lang="en-US"/>
              <a:pPr>
                <a:defRPr/>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4C846A56-B4A7-4EDF-80B6-91D6F7A8B192}" type="datetimeFigureOut">
              <a:rPr lang="en-US"/>
              <a:pPr>
                <a:defRPr/>
              </a:pPr>
              <a:t>1/8/2012</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F5608F0B-C076-4EC3-9842-54F1483E8CD5}" type="slidenum">
              <a:rPr lang="en-US"/>
              <a:pPr>
                <a:defRPr/>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C932E761-9005-4633-92F1-8B5EE8A5ECFD}" type="datetimeFigureOut">
              <a:rPr lang="en-US"/>
              <a:pPr>
                <a:defRPr/>
              </a:pPr>
              <a:t>1/8/2012</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6BC5DE5A-80F4-48BE-9CB3-5E05308E5975}" type="slidenum">
              <a:rPr lang="en-US"/>
              <a:pPr>
                <a:defRPr/>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C40F4924-3A3A-4DC5-8BD5-42FB966F5146}" type="datetimeFigureOut">
              <a:rPr lang="en-US"/>
              <a:pPr>
                <a:defRPr/>
              </a:pPr>
              <a:t>1/8/2012</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8C20838F-D659-417F-ABAC-8E0D214D93AC}" type="slidenum">
              <a:rPr lang="en-US"/>
              <a:pPr>
                <a:defRPr/>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5112A0B6-D3F3-414E-A699-B1F3FD3A0F07}" type="datetimeFigureOut">
              <a:rPr lang="en-US"/>
              <a:pPr>
                <a:defRPr/>
              </a:pPr>
              <a:t>1/8/2012</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F41CDC7-215A-42A2-B81F-DEDCA235B42F}" type="slidenum">
              <a:rPr lang="en-US"/>
              <a:pPr>
                <a:defRPr/>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CD695D1D-8F4C-4AE6-A5F8-1189A12BD490}" type="datetimeFigureOut">
              <a:rPr lang="en-US"/>
              <a:pPr>
                <a:defRPr/>
              </a:pPr>
              <a:t>1/8/2012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BF6AD5D6-D607-4203-8E5E-7B206BEE74FA}" type="slidenum">
              <a:rPr lang="en-US"/>
              <a:pPr>
                <a:defRPr/>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053"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E73BDE49-8AE0-41CE-B23C-B4803062059D}" type="datetimeFigureOut">
              <a:rPr lang="en-US"/>
              <a:pPr>
                <a:defRPr/>
              </a:pPr>
              <a:t>1/8/2012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206011E9-F96E-44B7-9CD3-BB05EF999DBD}"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1" r:id="rId4"/>
    <p:sldLayoutId id="2147483817" r:id="rId5"/>
    <p:sldLayoutId id="2147483812" r:id="rId6"/>
    <p:sldLayoutId id="2147483818" r:id="rId7"/>
    <p:sldLayoutId id="2147483819" r:id="rId8"/>
    <p:sldLayoutId id="2147483820" r:id="rId9"/>
    <p:sldLayoutId id="2147483813" r:id="rId10"/>
    <p:sldLayoutId id="2147483821" r:id="rId11"/>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47F94203-FE62-4702-85D4-BAE22A139CF6}" type="datetimeFigureOut">
              <a:rPr lang="en-US" smtClean="0"/>
              <a:pPr>
                <a:defRPr/>
              </a:pPr>
              <a:t>1/8/2012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22A5AE1B-5771-4273-8048-98B6630894B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73BDE49-8AE0-41CE-B23C-B4803062059D}" type="datetimeFigureOut">
              <a:rPr lang="en-US" smtClean="0"/>
              <a:pPr>
                <a:defRPr/>
              </a:pPr>
              <a:t>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06011E9-F96E-44B7-9CD3-BB05EF999DB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ransition>
    <p:wipe dir="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3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0960" y="15240"/>
            <a:ext cx="8991600" cy="6781800"/>
          </a:xfrm>
          <a:prstGeom prst="roundRect">
            <a:avLst/>
          </a:prstGeom>
          <a:solidFill>
            <a:schemeClr val="bg2"/>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 y="2066925"/>
            <a:ext cx="8686800" cy="3754438"/>
          </a:xfrm>
          <a:prstGeom prst="rect">
            <a:avLst/>
          </a:prstGeom>
          <a:effectLst>
            <a:outerShdw blurRad="50800" dist="38100" dir="5400000" algn="t" rotWithShape="0">
              <a:prstClr val="black">
                <a:alpha val="40000"/>
              </a:prstClr>
            </a:outerShdw>
          </a:effectLst>
        </p:spPr>
        <p:txBody>
          <a:bodyPr>
            <a:spAutoFit/>
          </a:bodyPr>
          <a:lstStyle/>
          <a:p>
            <a:pPr algn="ctr">
              <a:defRPr/>
            </a:pPr>
            <a:r>
              <a:rPr lang="en-US" sz="3200" b="1" dirty="0">
                <a:solidFill>
                  <a:srgbClr val="0033CC"/>
                </a:solidFill>
                <a:effectLst>
                  <a:outerShdw blurRad="38100" dist="38100" dir="2700000" algn="tl">
                    <a:srgbClr val="000000">
                      <a:alpha val="43137"/>
                    </a:srgbClr>
                  </a:outerShdw>
                </a:effectLst>
                <a:latin typeface="Calibri" pitchFamily="34" charset="0"/>
              </a:rPr>
              <a:t>A Field Project Submitted </a:t>
            </a:r>
          </a:p>
          <a:p>
            <a:pPr algn="ctr">
              <a:defRPr/>
            </a:pPr>
            <a:r>
              <a:rPr lang="en-US" sz="3200" b="1" dirty="0">
                <a:solidFill>
                  <a:srgbClr val="0033CC"/>
                </a:solidFill>
                <a:effectLst>
                  <a:outerShdw blurRad="38100" dist="38100" dir="2700000" algn="tl">
                    <a:srgbClr val="000000">
                      <a:alpha val="43137"/>
                    </a:srgbClr>
                  </a:outerShdw>
                </a:effectLst>
                <a:latin typeface="Calibri" pitchFamily="34" charset="0"/>
              </a:rPr>
              <a:t>In Partial Fulfillment of the Requirements </a:t>
            </a:r>
            <a:endParaRPr lang="en-US" sz="2800" b="1" dirty="0">
              <a:solidFill>
                <a:srgbClr val="0033CC"/>
              </a:solidFill>
              <a:effectLst>
                <a:outerShdw blurRad="38100" dist="38100" dir="2700000" algn="tl">
                  <a:srgbClr val="000000">
                    <a:alpha val="43137"/>
                  </a:srgbClr>
                </a:outerShdw>
              </a:effectLst>
              <a:latin typeface="Calibri" pitchFamily="34" charset="0"/>
            </a:endParaRPr>
          </a:p>
          <a:p>
            <a:pPr algn="ctr">
              <a:defRPr/>
            </a:pPr>
            <a:r>
              <a:rPr lang="en-US" sz="2800" b="1" dirty="0">
                <a:solidFill>
                  <a:srgbClr val="0033CC"/>
                </a:solidFill>
                <a:effectLst>
                  <a:outerShdw blurRad="38100" dist="38100" dir="2700000" algn="tl">
                    <a:srgbClr val="000000">
                      <a:alpha val="43137"/>
                    </a:srgbClr>
                  </a:outerShdw>
                </a:effectLst>
                <a:latin typeface="Calibri" pitchFamily="34" charset="0"/>
              </a:rPr>
              <a:t>For</a:t>
            </a:r>
          </a:p>
          <a:p>
            <a:pPr algn="ctr">
              <a:defRPr/>
            </a:pPr>
            <a:r>
              <a:rPr lang="en-US" sz="2800" b="1" dirty="0">
                <a:solidFill>
                  <a:srgbClr val="0033CC"/>
                </a:solidFill>
                <a:effectLst>
                  <a:outerShdw blurRad="38100" dist="38100" dir="2700000" algn="tl">
                    <a:srgbClr val="000000">
                      <a:alpha val="43137"/>
                    </a:srgbClr>
                  </a:outerShdw>
                </a:effectLst>
                <a:latin typeface="Calibri" pitchFamily="34" charset="0"/>
              </a:rPr>
              <a:t>P. G. Diploma in Value Education and Spirituality</a:t>
            </a:r>
          </a:p>
          <a:p>
            <a:pPr>
              <a:defRPr/>
            </a:pPr>
            <a:r>
              <a:rPr lang="en-US" sz="1050" b="1" dirty="0">
                <a:solidFill>
                  <a:srgbClr val="0033CC"/>
                </a:solidFill>
                <a:effectLst>
                  <a:outerShdw blurRad="38100" dist="38100" dir="2700000" algn="tl">
                    <a:srgbClr val="000000">
                      <a:alpha val="43137"/>
                    </a:srgbClr>
                  </a:outerShdw>
                </a:effectLst>
                <a:latin typeface="Calibri" pitchFamily="34" charset="0"/>
              </a:rPr>
              <a:t> </a:t>
            </a:r>
            <a:r>
              <a:rPr lang="en-US" sz="2800" b="1" dirty="0">
                <a:solidFill>
                  <a:srgbClr val="0033CC"/>
                </a:solidFill>
                <a:effectLst>
                  <a:outerShdw blurRad="38100" dist="38100" dir="2700000" algn="tl">
                    <a:srgbClr val="000000">
                      <a:alpha val="43137"/>
                    </a:srgbClr>
                  </a:outerShdw>
                </a:effectLst>
                <a:latin typeface="Calibri" pitchFamily="34" charset="0"/>
              </a:rPr>
              <a:t>                                                         By</a:t>
            </a:r>
          </a:p>
          <a:p>
            <a:pPr algn="ctr">
              <a:defRPr/>
            </a:pPr>
            <a:r>
              <a:rPr lang="en-US" sz="2800" b="1" dirty="0">
                <a:solidFill>
                  <a:srgbClr val="0033CC"/>
                </a:solidFill>
                <a:effectLst>
                  <a:outerShdw blurRad="38100" dist="38100" dir="2700000" algn="tl">
                    <a:srgbClr val="000000">
                      <a:alpha val="43137"/>
                    </a:srgbClr>
                  </a:outerShdw>
                </a:effectLst>
                <a:latin typeface="Calibri" pitchFamily="34" charset="0"/>
              </a:rPr>
              <a:t>Dr. R.P. Gupta</a:t>
            </a:r>
          </a:p>
          <a:p>
            <a:pPr algn="ctr">
              <a:defRPr/>
            </a:pPr>
            <a:r>
              <a:rPr lang="en-US" sz="2400" b="1" dirty="0">
                <a:solidFill>
                  <a:srgbClr val="0033CC"/>
                </a:solidFill>
                <a:effectLst>
                  <a:outerShdw blurRad="38100" dist="38100" dir="2700000" algn="tl">
                    <a:srgbClr val="000000">
                      <a:alpha val="43137"/>
                    </a:srgbClr>
                  </a:outerShdw>
                </a:effectLst>
              </a:rPr>
              <a:t>Enrolment  No -2940900918</a:t>
            </a:r>
          </a:p>
          <a:p>
            <a:pPr algn="ctr">
              <a:defRPr/>
            </a:pPr>
            <a:endParaRPr lang="en-US" sz="1400" b="1" dirty="0">
              <a:solidFill>
                <a:srgbClr val="0033CC"/>
              </a:solidFill>
              <a:effectLst>
                <a:outerShdw blurRad="38100" dist="38100" dir="2700000" algn="tl">
                  <a:srgbClr val="000000">
                    <a:alpha val="43137"/>
                  </a:srgbClr>
                </a:outerShdw>
              </a:effectLst>
            </a:endParaRPr>
          </a:p>
          <a:p>
            <a:pPr algn="ctr">
              <a:defRPr/>
            </a:pPr>
            <a:endParaRPr lang="en-US" sz="2400" b="1" dirty="0">
              <a:solidFill>
                <a:srgbClr val="0033CC"/>
              </a:solidFill>
              <a:effectLst>
                <a:outerShdw blurRad="38100" dist="38100" dir="2700000" algn="tl">
                  <a:srgbClr val="000000">
                    <a:alpha val="43137"/>
                  </a:srgbClr>
                </a:outerShdw>
              </a:effectLst>
            </a:endParaRPr>
          </a:p>
        </p:txBody>
      </p:sp>
      <p:sp>
        <p:nvSpPr>
          <p:cNvPr id="8" name="Rectangle 7"/>
          <p:cNvSpPr/>
          <p:nvPr/>
        </p:nvSpPr>
        <p:spPr>
          <a:xfrm>
            <a:off x="228600" y="5353050"/>
            <a:ext cx="8686800" cy="1570038"/>
          </a:xfrm>
          <a:prstGeom prst="rect">
            <a:avLst/>
          </a:prstGeom>
          <a:effectLst>
            <a:outerShdw blurRad="50800" dist="38100" dir="5400000" algn="t" rotWithShape="0">
              <a:prstClr val="black">
                <a:alpha val="40000"/>
              </a:prstClr>
            </a:outerShdw>
          </a:effectLst>
        </p:spPr>
        <p:txBody>
          <a:bodyPr>
            <a:spAutoFit/>
          </a:bodyPr>
          <a:lstStyle/>
          <a:p>
            <a:pPr algn="ctr">
              <a:defRPr/>
            </a:pPr>
            <a:r>
              <a:rPr lang="en-US" sz="3200" b="1" dirty="0">
                <a:solidFill>
                  <a:srgbClr val="002060"/>
                </a:solidFill>
                <a:effectLst>
                  <a:outerShdw blurRad="38100" dist="38100" dir="2700000" algn="tl">
                    <a:srgbClr val="000000">
                      <a:alpha val="43137"/>
                    </a:srgbClr>
                  </a:outerShdw>
                </a:effectLst>
                <a:latin typeface="+mn-lt"/>
              </a:rPr>
              <a:t>Directorate of Distance Education</a:t>
            </a:r>
          </a:p>
          <a:p>
            <a:pPr algn="ctr">
              <a:defRPr/>
            </a:pPr>
            <a:r>
              <a:rPr lang="en-US" sz="3200" b="1" dirty="0" err="1">
                <a:solidFill>
                  <a:srgbClr val="002060"/>
                </a:solidFill>
                <a:effectLst>
                  <a:outerShdw blurRad="38100" dist="38100" dir="2700000" algn="tl">
                    <a:srgbClr val="000000">
                      <a:alpha val="43137"/>
                    </a:srgbClr>
                  </a:outerShdw>
                </a:effectLst>
                <a:latin typeface="+mn-lt"/>
              </a:rPr>
              <a:t>Annamalai</a:t>
            </a:r>
            <a:r>
              <a:rPr lang="en-US" sz="3200" b="1" dirty="0">
                <a:solidFill>
                  <a:srgbClr val="002060"/>
                </a:solidFill>
                <a:effectLst>
                  <a:outerShdw blurRad="38100" dist="38100" dir="2700000" algn="tl">
                    <a:srgbClr val="000000">
                      <a:alpha val="43137"/>
                    </a:srgbClr>
                  </a:outerShdw>
                </a:effectLst>
                <a:latin typeface="+mn-lt"/>
              </a:rPr>
              <a:t> University, Chidambaram </a:t>
            </a:r>
          </a:p>
          <a:p>
            <a:pPr algn="ctr">
              <a:defRPr/>
            </a:pPr>
            <a:r>
              <a:rPr lang="en-US" sz="3200" b="1" dirty="0" smtClean="0">
                <a:solidFill>
                  <a:srgbClr val="002060"/>
                </a:solidFill>
                <a:effectLst>
                  <a:outerShdw blurRad="38100" dist="38100" dir="2700000" algn="tl">
                    <a:srgbClr val="000000">
                      <a:alpha val="43137"/>
                    </a:srgbClr>
                  </a:outerShdw>
                </a:effectLst>
                <a:latin typeface="+mn-lt"/>
              </a:rPr>
              <a:t>June,2012</a:t>
            </a:r>
            <a:endParaRPr lang="en-US" sz="3200" b="1" dirty="0">
              <a:solidFill>
                <a:srgbClr val="002060"/>
              </a:solidFill>
              <a:effectLst>
                <a:outerShdw blurRad="38100" dist="38100" dir="2700000" algn="tl">
                  <a:srgbClr val="000000">
                    <a:alpha val="43137"/>
                  </a:srgbClr>
                </a:outerShdw>
              </a:effectLst>
              <a:latin typeface="+mn-lt"/>
            </a:endParaRPr>
          </a:p>
        </p:txBody>
      </p:sp>
      <p:sp>
        <p:nvSpPr>
          <p:cNvPr id="9" name="Rectangle 7"/>
          <p:cNvSpPr>
            <a:spLocks noChangeArrowheads="1"/>
          </p:cNvSpPr>
          <p:nvPr/>
        </p:nvSpPr>
        <p:spPr bwMode="auto">
          <a:xfrm>
            <a:off x="304800" y="-838200"/>
            <a:ext cx="8686800" cy="1938338"/>
          </a:xfrm>
          <a:prstGeom prst="rect">
            <a:avLst/>
          </a:prstGeom>
          <a:noFill/>
          <a:ln w="9525">
            <a:noFill/>
            <a:miter lim="800000"/>
            <a:headEnd/>
            <a:tailEnd/>
          </a:ln>
          <a:effectLst>
            <a:outerShdw blurRad="50800" dist="38100" dir="5400000" algn="t" rotWithShape="0">
              <a:prstClr val="black">
                <a:alpha val="40000"/>
              </a:prstClr>
            </a:outerShdw>
          </a:effectLst>
        </p:spPr>
        <p:txBody>
          <a:bodyPr>
            <a:spAutoFit/>
          </a:bodyPr>
          <a:lstStyle/>
          <a:p>
            <a:pPr algn="ctr">
              <a:defRPr/>
            </a:pPr>
            <a:endParaRPr lang="en-US" sz="4000" b="1" dirty="0">
              <a:effectLst>
                <a:outerShdw blurRad="38100" dist="38100" dir="2700000" algn="tl">
                  <a:srgbClr val="000000">
                    <a:alpha val="43137"/>
                  </a:srgbClr>
                </a:outerShdw>
              </a:effectLst>
            </a:endParaRPr>
          </a:p>
          <a:p>
            <a:pPr algn="ctr">
              <a:defRPr/>
            </a:pPr>
            <a:endParaRPr lang="en-US" sz="1200" b="1" dirty="0">
              <a:effectLst>
                <a:outerShdw blurRad="38100" dist="38100" dir="2700000" algn="tl">
                  <a:srgbClr val="000000">
                    <a:alpha val="43137"/>
                  </a:srgbClr>
                </a:outerShdw>
              </a:effectLst>
            </a:endParaRPr>
          </a:p>
          <a:p>
            <a:pPr algn="ctr">
              <a:defRPr/>
            </a:pPr>
            <a:endParaRPr lang="en-US" sz="400" b="1" dirty="0">
              <a:effectLst>
                <a:outerShdw blurRad="38100" dist="38100" dir="2700000" algn="tl">
                  <a:srgbClr val="000000">
                    <a:alpha val="43137"/>
                  </a:srgbClr>
                </a:outerShdw>
              </a:effectLst>
            </a:endParaRPr>
          </a:p>
          <a:p>
            <a:pPr algn="ctr">
              <a:defRPr/>
            </a:pPr>
            <a:r>
              <a:rPr lang="en-US" sz="3200" b="1" dirty="0">
                <a:effectLst>
                  <a:outerShdw blurRad="38100" dist="38100" dir="2700000" algn="tl">
                    <a:srgbClr val="000000">
                      <a:alpha val="43137"/>
                    </a:srgbClr>
                  </a:outerShdw>
                </a:effectLst>
              </a:rPr>
              <a:t>ATTITUDE OF MEN TOWARDS WOMEN EMPOWERMENT</a:t>
            </a:r>
          </a:p>
        </p:txBody>
      </p:sp>
      <p:sp>
        <p:nvSpPr>
          <p:cNvPr id="10" name="Rectangle 8"/>
          <p:cNvSpPr>
            <a:spLocks noChangeArrowheads="1"/>
          </p:cNvSpPr>
          <p:nvPr/>
        </p:nvSpPr>
        <p:spPr bwMode="auto">
          <a:xfrm>
            <a:off x="228600" y="1533525"/>
            <a:ext cx="8686800" cy="523875"/>
          </a:xfrm>
          <a:prstGeom prst="rect">
            <a:avLst/>
          </a:prstGeom>
          <a:noFill/>
          <a:ln w="9525">
            <a:noFill/>
            <a:miter lim="800000"/>
            <a:headEnd/>
            <a:tailEnd/>
          </a:ln>
        </p:spPr>
        <p:txBody>
          <a:bodyPr>
            <a:spAutoFit/>
          </a:bodyPr>
          <a:lstStyle/>
          <a:p>
            <a:pPr algn="ctr"/>
            <a:r>
              <a:rPr lang="en-US" sz="2800" b="1" dirty="0">
                <a:solidFill>
                  <a:srgbClr val="C00000"/>
                </a:solidFill>
              </a:rPr>
              <a:t>(A Study of  Selected People of Abu </a:t>
            </a:r>
            <a:r>
              <a:rPr lang="en-US" sz="2800" b="1" dirty="0" err="1">
                <a:solidFill>
                  <a:srgbClr val="C00000"/>
                </a:solidFill>
              </a:rPr>
              <a:t>Road,RAJ</a:t>
            </a:r>
            <a:r>
              <a:rPr lang="en-US" sz="2800" b="1" dirty="0">
                <a:solidFill>
                  <a:srgbClr val="C00000"/>
                </a:solidFill>
              </a:rPr>
              <a:t>.)</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 y="76200"/>
            <a:ext cx="8915400" cy="6614160"/>
          </a:xfrm>
          <a:prstGeom prst="roundRect">
            <a:avLst/>
          </a:prstGeom>
          <a:solidFill>
            <a:schemeClr val="bg2"/>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000" b="1" dirty="0" smtClean="0">
                <a:solidFill>
                  <a:schemeClr val="bg1"/>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ye´.kegÀ</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Heebef</a:t>
            </a:r>
            <a:r>
              <a:rPr lang="en-US" sz="4000" b="1" dirty="0" smtClean="0">
                <a:solidFill>
                  <a:srgbClr val="7030A0"/>
                </a:solidFill>
                <a:effectLst>
                  <a:outerShdw blurRad="38100" dist="38100" dir="2700000" algn="tl">
                    <a:srgbClr val="000000">
                      <a:alpha val="43137"/>
                    </a:srgbClr>
                  </a:outerShdw>
                </a:effectLst>
                <a:latin typeface="AkrutiDevPriya" pitchFamily="2" charset="0"/>
              </a:rPr>
              <a:t>[³eeceefCe, keÀe³e&amp;ke´Àce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efveosMekeÀ</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keÀe</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Yeer</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ceQ</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Oev³eJeeo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keÀjlee</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nBt</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efpevekesÀ</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megPeeJe</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mece³e-mece³e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Hej</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cegPes</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efceueles</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jns</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nQ</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pees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Fme</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DeO³e³eve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keÀes</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keÀejiej</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yeveeves</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ceW</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meeefyele</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ngS</a:t>
            </a:r>
            <a:r>
              <a:rPr lang="en-US" sz="4000" b="1" dirty="0" smtClean="0">
                <a:solidFill>
                  <a:srgbClr val="7030A0"/>
                </a:solidFill>
                <a:effectLst>
                  <a:outerShdw blurRad="38100" dist="38100" dir="2700000" algn="tl">
                    <a:srgbClr val="000000">
                      <a:alpha val="43137"/>
                    </a:srgbClr>
                  </a:outerShdw>
                </a:effectLst>
                <a:latin typeface="AkrutiDevPriya" pitchFamily="2" charset="0"/>
              </a:rPr>
              <a:t>~</a:t>
            </a:r>
          </a:p>
          <a:p>
            <a:pPr algn="just">
              <a:defRPr/>
            </a:pP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ye´.kegÀ</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DeMeeskeÀ</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SJeb</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ye´.kegÀ</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egvesMe</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kesÀ</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He´efle</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Yeer</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DeeYeej</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J³ekeÌle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keÀjlee</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nBt</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efpevekeÀe</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men³eesie keÀcH³etìj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ìeF&amp;efHebie</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SJeb</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ef</a:t>
            </a:r>
            <a:r>
              <a:rPr lang="en-US" sz="4000" b="1" dirty="0" smtClean="0">
                <a:solidFill>
                  <a:srgbClr val="7030A0"/>
                </a:solidFill>
                <a:effectLst>
                  <a:outerShdw blurRad="38100" dist="38100" dir="2700000" algn="tl">
                    <a:srgbClr val="000000">
                      <a:alpha val="43137"/>
                    </a:srgbClr>
                  </a:outerShdw>
                </a:effectLst>
                <a:latin typeface="AkrutiDevPriya" pitchFamily="2" charset="0"/>
              </a:rPr>
              <a:t>[</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peeF&amp;efvebie</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kesÀ</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efueS</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cegPes</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mece³e-mece³e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Hej</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efceuelee</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jne</a:t>
            </a:r>
            <a:r>
              <a:rPr lang="en-US" sz="4000" b="1" dirty="0" smtClean="0">
                <a:solidFill>
                  <a:srgbClr val="7030A0"/>
                </a:solidFill>
                <a:effectLst>
                  <a:outerShdw blurRad="38100" dist="38100" dir="2700000" algn="tl">
                    <a:srgbClr val="000000">
                      <a:alpha val="43137"/>
                    </a:srgbClr>
                  </a:outerShdw>
                </a:effectLst>
                <a:latin typeface="AkrutiDevPriya" pitchFamily="2" charset="0"/>
              </a:rPr>
              <a:t>~</a:t>
            </a:r>
          </a:p>
          <a:p>
            <a:pPr algn="just">
              <a:defRPr/>
            </a:pP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Deble</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ceW</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ceQ</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Gve</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meYeer</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YeeF</a:t>
            </a:r>
            <a:r>
              <a:rPr lang="en-US" sz="4000" b="1" dirty="0" smtClean="0">
                <a:solidFill>
                  <a:srgbClr val="7030A0"/>
                </a:solidFill>
                <a:effectLst>
                  <a:outerShdw blurRad="38100" dist="38100" dir="2700000" algn="tl">
                    <a:srgbClr val="000000">
                      <a:alpha val="43137"/>
                    </a:srgbClr>
                  </a:outerShdw>
                </a:effectLst>
                <a:latin typeface="AkrutiDevPriya" pitchFamily="2" charset="0"/>
              </a:rPr>
              <a:t>&amp;-</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yenveeW</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keÀe</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Yeer</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Oev³eJeeo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keÀjlee</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nBt</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efpevneWves</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He´l³e#e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Deewj</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Hejes#e</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ªHe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mes</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Fme</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DeO³e³eve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keÀes</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Hetje</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keÀjves</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ceW</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ceoo</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keÀer</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r>
              <a:rPr lang="en-US" sz="4000" b="1" dirty="0" err="1" smtClean="0">
                <a:solidFill>
                  <a:srgbClr val="7030A0"/>
                </a:solidFill>
                <a:effectLst>
                  <a:outerShdw blurRad="38100" dist="38100" dir="2700000" algn="tl">
                    <a:srgbClr val="000000">
                      <a:alpha val="43137"/>
                    </a:srgbClr>
                  </a:outerShdw>
                </a:effectLst>
                <a:latin typeface="AkrutiDevPriya" pitchFamily="2" charset="0"/>
              </a:rPr>
              <a:t>nw</a:t>
            </a:r>
            <a:r>
              <a:rPr lang="en-US" sz="4000" b="1" dirty="0" smtClean="0">
                <a:solidFill>
                  <a:srgbClr val="7030A0"/>
                </a:solidFill>
                <a:effectLst>
                  <a:outerShdw blurRad="38100" dist="38100" dir="2700000" algn="tl">
                    <a:srgbClr val="000000">
                      <a:alpha val="43137"/>
                    </a:srgbClr>
                  </a:outerShdw>
                </a:effectLst>
                <a:latin typeface="AkrutiDevPriya" pitchFamily="2" charset="0"/>
              </a:rPr>
              <a:t>~			    </a:t>
            </a:r>
            <a:endParaRPr lang="en-US" sz="1400" b="1" dirty="0">
              <a:solidFill>
                <a:srgbClr val="7030A0"/>
              </a:solidFill>
              <a:effectLst>
                <a:outerShdw blurRad="38100" dist="38100" dir="2700000" algn="tl">
                  <a:srgbClr val="000000">
                    <a:alpha val="43137"/>
                  </a:srgbClr>
                </a:outerShdw>
              </a:effectLst>
              <a:latin typeface="AkrutiDevPriya" pitchFamily="2" charset="0"/>
            </a:endParaRPr>
          </a:p>
        </p:txBody>
      </p:sp>
      <p:sp>
        <p:nvSpPr>
          <p:cNvPr id="5" name="Rectangle 4"/>
          <p:cNvSpPr/>
          <p:nvPr/>
        </p:nvSpPr>
        <p:spPr>
          <a:xfrm>
            <a:off x="6096000" y="6152495"/>
            <a:ext cx="1447800" cy="461665"/>
          </a:xfrm>
          <a:prstGeom prst="rect">
            <a:avLst/>
          </a:prstGeom>
          <a:solidFill>
            <a:schemeClr val="bg2"/>
          </a:solidFill>
          <a:effectLst>
            <a:outerShdw blurRad="50800" dist="38100" dir="5400000" algn="t" rotWithShape="0">
              <a:prstClr val="black">
                <a:alpha val="40000"/>
              </a:prstClr>
            </a:outerShdw>
          </a:effectLst>
        </p:spPr>
        <p:txBody>
          <a:bodyPr wrap="square">
            <a:spAutoFit/>
          </a:bodyPr>
          <a:lstStyle/>
          <a:p>
            <a:pPr algn="just">
              <a:defRPr/>
            </a:pPr>
            <a:r>
              <a:rPr lang="en-US" sz="2400" b="1" dirty="0" err="1">
                <a:solidFill>
                  <a:srgbClr val="C00000"/>
                </a:solidFill>
                <a:effectLst>
                  <a:outerShdw blurRad="38100" dist="38100" dir="2700000" algn="tl">
                    <a:srgbClr val="000000">
                      <a:alpha val="43137"/>
                    </a:srgbClr>
                  </a:outerShdw>
                </a:effectLst>
                <a:latin typeface="AkrutiDevPriya" pitchFamily="2" charset="0"/>
              </a:rPr>
              <a:t>Deej.Heer</a:t>
            </a:r>
            <a:r>
              <a:rPr lang="en-US" sz="2400" b="1" dirty="0">
                <a:solidFill>
                  <a:srgbClr val="C00000"/>
                </a:solidFill>
                <a:effectLst>
                  <a:outerShdw blurRad="38100" dist="38100" dir="2700000" algn="tl">
                    <a:srgbClr val="000000">
                      <a:alpha val="43137"/>
                    </a:srgbClr>
                  </a:outerShdw>
                </a:effectLst>
                <a:latin typeface="AkrutiDevPriya" pitchFamily="2" charset="0"/>
              </a:rPr>
              <a:t>. </a:t>
            </a:r>
            <a:r>
              <a:rPr lang="en-US" sz="2400" b="1" dirty="0" err="1">
                <a:solidFill>
                  <a:srgbClr val="C00000"/>
                </a:solidFill>
                <a:effectLst>
                  <a:outerShdw blurRad="38100" dist="38100" dir="2700000" algn="tl">
                    <a:srgbClr val="000000">
                      <a:alpha val="43137"/>
                    </a:srgbClr>
                  </a:outerShdw>
                </a:effectLst>
                <a:latin typeface="AkrutiDevPriya" pitchFamily="2" charset="0"/>
              </a:rPr>
              <a:t>iegHlee</a:t>
            </a:r>
            <a:endParaRPr lang="en-US" sz="2400" b="1" dirty="0">
              <a:solidFill>
                <a:srgbClr val="C00000"/>
              </a:solidFill>
              <a:effectLst>
                <a:outerShdw blurRad="38100" dist="38100" dir="2700000" algn="tl">
                  <a:srgbClr val="000000">
                    <a:alpha val="43137"/>
                  </a:srgbClr>
                </a:outerShdw>
              </a:effectLst>
              <a:latin typeface="AkrutiDevPriya" pitchFamily="2"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ghthouse.jpg"/>
          <p:cNvPicPr>
            <a:picLocks noChangeAspect="1"/>
          </p:cNvPicPr>
          <p:nvPr/>
        </p:nvPicPr>
        <p:blipFill>
          <a:blip r:embed="rId3"/>
          <a:stretch>
            <a:fillRect/>
          </a:stretch>
        </p:blipFill>
        <p:spPr>
          <a:xfrm>
            <a:off x="0" y="0"/>
            <a:ext cx="9144000" cy="6858000"/>
          </a:xfrm>
          <a:prstGeom prst="rect">
            <a:avLst/>
          </a:prstGeom>
        </p:spPr>
      </p:pic>
      <p:sp>
        <p:nvSpPr>
          <p:cNvPr id="7" name="Rectangle 6"/>
          <p:cNvSpPr/>
          <p:nvPr/>
        </p:nvSpPr>
        <p:spPr>
          <a:xfrm>
            <a:off x="0" y="0"/>
            <a:ext cx="9144000" cy="6863417"/>
          </a:xfrm>
          <a:prstGeom prst="rect">
            <a:avLst/>
          </a:prstGeom>
        </p:spPr>
        <p:txBody>
          <a:bodyPr wrap="square">
            <a:spAutoFit/>
          </a:bodyPr>
          <a:lstStyle/>
          <a:p>
            <a:pPr algn="ctr">
              <a:defRPr/>
            </a:pPr>
            <a:r>
              <a:rPr lang="en-US" sz="11500" b="1" dirty="0" smtClean="0">
                <a:solidFill>
                  <a:srgbClr val="FFFF00"/>
                </a:solidFill>
                <a:effectLst>
                  <a:outerShdw blurRad="38100" dist="38100" dir="2700000" algn="tl">
                    <a:srgbClr val="000000">
                      <a:alpha val="43137"/>
                    </a:srgbClr>
                  </a:outerShdw>
                </a:effectLst>
                <a:latin typeface="AkrutiDevPriyanka" pitchFamily="2" charset="0"/>
              </a:rPr>
              <a:t>    DeO³ee³e – 1</a:t>
            </a:r>
          </a:p>
          <a:p>
            <a:pPr algn="ctr">
              <a:defRPr/>
            </a:pPr>
            <a:r>
              <a:rPr lang="en-US" sz="11500" b="1" dirty="0" smtClean="0">
                <a:solidFill>
                  <a:srgbClr val="FFFF00"/>
                </a:solidFill>
                <a:effectLst>
                  <a:outerShdw blurRad="38100" dist="38100" dir="2700000" algn="tl">
                    <a:srgbClr val="000000">
                      <a:alpha val="43137"/>
                    </a:srgbClr>
                  </a:outerShdw>
                </a:effectLst>
                <a:latin typeface="AkrutiDevPriya" pitchFamily="2" charset="0"/>
              </a:rPr>
              <a:t>    </a:t>
            </a:r>
            <a:r>
              <a:rPr lang="en-US" sz="11500" b="1" dirty="0" err="1" smtClean="0">
                <a:solidFill>
                  <a:srgbClr val="FFFF00"/>
                </a:solidFill>
                <a:effectLst>
                  <a:outerShdw blurRad="38100" dist="38100" dir="2700000" algn="tl">
                    <a:srgbClr val="000000">
                      <a:alpha val="43137"/>
                    </a:srgbClr>
                  </a:outerShdw>
                </a:effectLst>
                <a:latin typeface="AkrutiDevPriya" pitchFamily="2" charset="0"/>
              </a:rPr>
              <a:t>YetefcekeÀe</a:t>
            </a:r>
            <a:endParaRPr lang="en-US" sz="4800" b="1" dirty="0" smtClean="0">
              <a:solidFill>
                <a:srgbClr val="FFFF00"/>
              </a:solidFill>
              <a:effectLst>
                <a:outerShdw blurRad="38100" dist="38100" dir="2700000" algn="tl">
                  <a:srgbClr val="000000">
                    <a:alpha val="43137"/>
                  </a:srgbClr>
                </a:outerShdw>
              </a:effectLst>
              <a:latin typeface="AkrutiDevPriyanka" pitchFamily="2" charset="0"/>
            </a:endParaRPr>
          </a:p>
          <a:p>
            <a:pPr algn="ctr">
              <a:defRPr/>
            </a:pPr>
            <a:r>
              <a:rPr lang="en-US" sz="7200" dirty="0" smtClean="0">
                <a:ln w="18415" cmpd="sng">
                  <a:solidFill>
                    <a:srgbClr val="FFFFFF"/>
                  </a:solidFill>
                  <a:prstDash val="solid"/>
                </a:ln>
                <a:solidFill>
                  <a:schemeClr val="accent3"/>
                </a:solidFill>
                <a:effectLst>
                  <a:outerShdw blurRad="38100" dist="38100" dir="2700000" algn="tl">
                    <a:srgbClr val="000000">
                      <a:alpha val="43137"/>
                    </a:srgbClr>
                  </a:outerShdw>
                </a:effectLst>
              </a:rPr>
              <a:t>     CHAPTER</a:t>
            </a:r>
            <a:r>
              <a:rPr lang="en-US" sz="13800" b="1" dirty="0" smtClean="0">
                <a:solidFill>
                  <a:schemeClr val="accent3"/>
                </a:solidFill>
                <a:effectLst>
                  <a:outerShdw blurRad="38100" dist="38100" dir="2700000" algn="tl">
                    <a:srgbClr val="000000">
                      <a:alpha val="43137"/>
                    </a:srgbClr>
                  </a:outerShdw>
                </a:effectLst>
                <a:latin typeface="AkrutiDevPriyanka" pitchFamily="2" charset="0"/>
              </a:rPr>
              <a:t> – </a:t>
            </a:r>
            <a:r>
              <a:rPr lang="en-US" sz="7200" dirty="0" smtClean="0">
                <a:ln w="18415" cmpd="sng">
                  <a:solidFill>
                    <a:srgbClr val="FFFFFF"/>
                  </a:solidFill>
                  <a:prstDash val="solid"/>
                </a:ln>
                <a:solidFill>
                  <a:schemeClr val="accent3"/>
                </a:solidFill>
                <a:effectLst>
                  <a:outerShdw blurRad="38100" dist="38100" dir="2700000" algn="tl">
                    <a:srgbClr val="000000">
                      <a:alpha val="43137"/>
                    </a:srgbClr>
                  </a:outerShdw>
                </a:effectLst>
              </a:rPr>
              <a:t>1</a:t>
            </a:r>
            <a:r>
              <a:rPr lang="en-US" sz="13800" dirty="0" smtClean="0">
                <a:ln w="18415" cmpd="sng">
                  <a:solidFill>
                    <a:srgbClr val="FFFFFF"/>
                  </a:solidFill>
                  <a:prstDash val="solid"/>
                </a:ln>
                <a:solidFill>
                  <a:schemeClr val="accent3"/>
                </a:solidFill>
                <a:effectLst>
                  <a:outerShdw blurRad="38100" dist="38100" dir="2700000" algn="tl">
                    <a:srgbClr val="000000">
                      <a:alpha val="43137"/>
                    </a:srgbClr>
                  </a:outerShdw>
                </a:effectLst>
              </a:rPr>
              <a:t> </a:t>
            </a:r>
            <a:endParaRPr lang="en-US" sz="400000" b="1" dirty="0" smtClean="0">
              <a:solidFill>
                <a:schemeClr val="accent3"/>
              </a:solidFill>
              <a:effectLst>
                <a:outerShdw blurRad="38100" dist="38100" dir="2700000" algn="tl">
                  <a:srgbClr val="000000">
                    <a:alpha val="43137"/>
                  </a:srgbClr>
                </a:outerShdw>
              </a:effectLst>
              <a:latin typeface="AkrutiDevPriyanka" pitchFamily="2" charset="0"/>
            </a:endParaRPr>
          </a:p>
          <a:p>
            <a:pPr algn="ctr">
              <a:defRPr/>
            </a:pPr>
            <a:r>
              <a:rPr lang="en-US" sz="6600" dirty="0" smtClean="0">
                <a:ln w="18415" cmpd="sng">
                  <a:solidFill>
                    <a:srgbClr val="FFFFFF"/>
                  </a:solidFill>
                  <a:prstDash val="solid"/>
                </a:ln>
                <a:solidFill>
                  <a:schemeClr val="accent3"/>
                </a:solidFill>
                <a:effectLst>
                  <a:outerShdw blurRad="38100" dist="38100" dir="2700000" algn="tl">
                    <a:srgbClr val="000000">
                      <a:alpha val="43137"/>
                    </a:srgbClr>
                  </a:outerShdw>
                </a:effectLst>
              </a:rPr>
              <a:t>   </a:t>
            </a:r>
            <a:r>
              <a:rPr lang="en-US" sz="7200" dirty="0" smtClean="0">
                <a:ln w="18415" cmpd="sng">
                  <a:solidFill>
                    <a:srgbClr val="FFFFFF"/>
                  </a:solidFill>
                  <a:prstDash val="solid"/>
                </a:ln>
                <a:solidFill>
                  <a:schemeClr val="accent3"/>
                </a:solidFill>
                <a:effectLst>
                  <a:outerShdw blurRad="38100" dist="38100" dir="2700000" algn="tl">
                    <a:srgbClr val="000000">
                      <a:alpha val="43137"/>
                    </a:srgbClr>
                  </a:outerShdw>
                </a:effectLst>
              </a:rPr>
              <a:t>INTRODUCTION</a:t>
            </a:r>
            <a:endParaRPr lang="en-US" sz="7200" dirty="0">
              <a:solidFill>
                <a:schemeClr val="accent3"/>
              </a:solidFill>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3656013" y="62404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ounded Rectangle 4"/>
          <p:cNvSpPr/>
          <p:nvPr/>
        </p:nvSpPr>
        <p:spPr>
          <a:xfrm>
            <a:off x="304800" y="228600"/>
            <a:ext cx="8610600" cy="6019800"/>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chemeClr val="bg2">
                    <a:lumMod val="10000"/>
                  </a:schemeClr>
                </a:solidFill>
              </a:ln>
            </a:endParaRPr>
          </a:p>
        </p:txBody>
      </p:sp>
      <p:sp>
        <p:nvSpPr>
          <p:cNvPr id="6" name="Rectangle 5"/>
          <p:cNvSpPr/>
          <p:nvPr/>
        </p:nvSpPr>
        <p:spPr>
          <a:xfrm>
            <a:off x="381000" y="231775"/>
            <a:ext cx="8382000" cy="5940088"/>
          </a:xfrm>
          <a:prstGeom prst="rect">
            <a:avLst/>
          </a:prstGeom>
          <a:effectLst>
            <a:outerShdw blurRad="50800" dist="38100" dir="5400000" algn="t" rotWithShape="0">
              <a:prstClr val="black">
                <a:alpha val="40000"/>
              </a:prstClr>
            </a:outerShdw>
          </a:effectLst>
        </p:spPr>
        <p:txBody>
          <a:bodyPr>
            <a:spAutoFit/>
          </a:bodyPr>
          <a:lstStyle/>
          <a:p>
            <a:pPr algn="just">
              <a:defRPr/>
            </a:pPr>
            <a:r>
              <a:rPr lang="en-US" sz="3600" b="1" dirty="0" smtClean="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accent2"/>
                </a:solidFill>
                <a:effectLst>
                  <a:outerShdw blurRad="38100" dist="38100" dir="2700000" algn="tl">
                    <a:srgbClr val="000000">
                      <a:alpha val="43137"/>
                    </a:srgbClr>
                  </a:outerShdw>
                </a:effectLst>
                <a:latin typeface="AkrutiDevPriya" pitchFamily="2" charset="0"/>
              </a:rPr>
              <a:t>SkeÀ</a:t>
            </a:r>
            <a:r>
              <a:rPr lang="en-US" sz="3600" b="1" dirty="0" smtClean="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ceefnuee</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keÀes</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KegMe</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jnves</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keÀe</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peeveves</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keÀe</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SJeb</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GmekesÀ</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DeHeves</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peerJeve</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keÀes</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He´YeeefJele</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keÀjves</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Jeeues</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ceeceueeW</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keÀes</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egveves</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keÀe</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DeefOekeÀej</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nw</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SkeÀ</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meMekeÌle</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ceefnuee</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iegueeceer</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mes</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Deepeeo</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nw</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HeefjJeej</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meceepe</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SJeb</a:t>
            </a:r>
            <a:r>
              <a:rPr lang="en-US" sz="3600" b="1" dirty="0">
                <a:solidFill>
                  <a:schemeClr val="accent2"/>
                </a:solidFill>
                <a:effectLst>
                  <a:outerShdw blurRad="38100" dist="38100" dir="2700000" algn="tl">
                    <a:srgbClr val="000000">
                      <a:alpha val="43137"/>
                    </a:srgbClr>
                  </a:outerShdw>
                </a:effectLst>
                <a:latin typeface="AkrutiDevPriya" pitchFamily="2" charset="0"/>
              </a:rPr>
              <a:t> je&lt;ì^ </a:t>
            </a:r>
            <a:r>
              <a:rPr lang="en-US" sz="3600" b="1" dirty="0" err="1">
                <a:solidFill>
                  <a:schemeClr val="accent2"/>
                </a:solidFill>
                <a:effectLst>
                  <a:outerShdw blurRad="38100" dist="38100" dir="2700000" algn="tl">
                    <a:srgbClr val="000000">
                      <a:alpha val="43137"/>
                    </a:srgbClr>
                  </a:outerShdw>
                </a:effectLst>
                <a:latin typeface="AkrutiDevPriya" pitchFamily="2" charset="0"/>
              </a:rPr>
              <a:t>kesÀ</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Üeje</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efkeÀS</a:t>
            </a:r>
            <a:r>
              <a:rPr lang="en-US" sz="3600" b="1" dirty="0">
                <a:solidFill>
                  <a:schemeClr val="accent2"/>
                </a:solidFill>
                <a:effectLst>
                  <a:outerShdw blurRad="38100" dist="38100" dir="2700000" algn="tl">
                    <a:srgbClr val="000000">
                      <a:alpha val="43137"/>
                    </a:srgbClr>
                  </a:outerShdw>
                </a:effectLst>
                <a:latin typeface="AkrutiDevPriya" pitchFamily="2" charset="0"/>
              </a:rPr>
              <a:t> peeves </a:t>
            </a:r>
            <a:r>
              <a:rPr lang="en-US" sz="3600" b="1" dirty="0" err="1">
                <a:solidFill>
                  <a:schemeClr val="accent2"/>
                </a:solidFill>
                <a:effectLst>
                  <a:outerShdw blurRad="38100" dist="38100" dir="2700000" algn="tl">
                    <a:srgbClr val="000000">
                      <a:alpha val="43137"/>
                    </a:srgbClr>
                  </a:outerShdw>
                </a:effectLst>
                <a:latin typeface="AkrutiDevPriya" pitchFamily="2" charset="0"/>
              </a:rPr>
              <a:t>Jeeues</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ceeveefmekeÀ</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MeejerefjkeÀ</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SJeb</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veweflekeÀ</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Mees</a:t>
            </a:r>
            <a:r>
              <a:rPr lang="en-US" sz="3600" b="1" dirty="0">
                <a:solidFill>
                  <a:schemeClr val="accent2"/>
                </a:solidFill>
                <a:effectLst>
                  <a:outerShdw blurRad="38100" dist="38100" dir="2700000" algn="tl">
                    <a:srgbClr val="000000">
                      <a:alpha val="43137"/>
                    </a:srgbClr>
                  </a:outerShdw>
                </a:effectLst>
                <a:latin typeface="AkrutiDevPriya" pitchFamily="2" charset="0"/>
              </a:rPr>
              <a:t>&lt;</a:t>
            </a:r>
            <a:r>
              <a:rPr lang="en-US" sz="3600" b="1" dirty="0" err="1">
                <a:solidFill>
                  <a:schemeClr val="accent2"/>
                </a:solidFill>
                <a:effectLst>
                  <a:outerShdw blurRad="38100" dist="38100" dir="2700000" algn="tl">
                    <a:srgbClr val="000000">
                      <a:alpha val="43137"/>
                    </a:srgbClr>
                  </a:outerShdw>
                </a:effectLst>
                <a:latin typeface="AkrutiDevPriya" pitchFamily="2" charset="0"/>
              </a:rPr>
              <a:t>eCe</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a:solidFill>
                  <a:schemeClr val="accent2"/>
                </a:solidFill>
                <a:effectLst>
                  <a:outerShdw blurRad="38100" dist="38100" dir="2700000" algn="tl">
                    <a:srgbClr val="000000">
                      <a:alpha val="43137"/>
                    </a:srgbClr>
                  </a:outerShdw>
                </a:effectLst>
                <a:latin typeface="AkrutiDevPriya" pitchFamily="2" charset="0"/>
              </a:rPr>
              <a:t>mes</a:t>
            </a:r>
            <a:r>
              <a:rPr lang="en-US" sz="3600" b="1" dirty="0">
                <a:solidFill>
                  <a:schemeClr val="accent2"/>
                </a:solidFill>
                <a:effectLst>
                  <a:outerShdw blurRad="38100" dist="38100" dir="2700000" algn="tl">
                    <a:srgbClr val="000000">
                      <a:alpha val="43137"/>
                    </a:srgbClr>
                  </a:outerShdw>
                </a:effectLst>
                <a:latin typeface="AkrutiDevPriya" pitchFamily="2" charset="0"/>
              </a:rPr>
              <a:t> Jen </a:t>
            </a:r>
            <a:r>
              <a:rPr lang="en-US" sz="3600" b="1" dirty="0" err="1">
                <a:solidFill>
                  <a:schemeClr val="accent2"/>
                </a:solidFill>
                <a:effectLst>
                  <a:outerShdw blurRad="38100" dist="38100" dir="2700000" algn="tl">
                    <a:srgbClr val="000000">
                      <a:alpha val="43137"/>
                    </a:srgbClr>
                  </a:outerShdw>
                </a:effectLst>
                <a:latin typeface="AkrutiDevPriya" pitchFamily="2" charset="0"/>
              </a:rPr>
              <a:t>mJeleb$e</a:t>
            </a:r>
            <a:r>
              <a:rPr lang="en-US" sz="3600" b="1" dirty="0">
                <a:solidFill>
                  <a:schemeClr val="accent2"/>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accent2"/>
                </a:solidFill>
                <a:effectLst>
                  <a:outerShdw blurRad="38100" dist="38100" dir="2700000" algn="tl">
                    <a:srgbClr val="000000">
                      <a:alpha val="43137"/>
                    </a:srgbClr>
                  </a:outerShdw>
                </a:effectLst>
                <a:latin typeface="AkrutiDevPriya" pitchFamily="2" charset="0"/>
              </a:rPr>
              <a:t>nw~</a:t>
            </a:r>
            <a:r>
              <a:rPr lang="en-US" sz="3600" b="1" dirty="0" err="1" smtClean="0">
                <a:solidFill>
                  <a:srgbClr val="FFFF00"/>
                </a:solidFill>
                <a:effectLst>
                  <a:outerShdw blurRad="38100" dist="38100" dir="2700000" algn="tl">
                    <a:srgbClr val="000000">
                      <a:alpha val="43137"/>
                    </a:srgbClr>
                  </a:outerShdw>
                </a:effectLst>
                <a:latin typeface="AkrutiDevPriya" pitchFamily="2" charset="0"/>
              </a:rPr>
              <a:t>Gmes</a:t>
            </a:r>
            <a:r>
              <a:rPr lang="en-US" sz="3600" b="1" dirty="0" smtClean="0">
                <a:solidFill>
                  <a:srgbClr val="FFFF00"/>
                </a:solidFill>
                <a:effectLst>
                  <a:outerShdw blurRad="38100" dist="38100" dir="2700000" algn="tl">
                    <a:srgbClr val="000000">
                      <a:alpha val="43137"/>
                    </a:srgbClr>
                  </a:outerShdw>
                </a:effectLst>
                <a:latin typeface="AkrutiDevPriya" pitchFamily="2" charset="0"/>
              </a:rPr>
              <a:t> </a:t>
            </a:r>
            <a:r>
              <a:rPr lang="en-US" sz="3600" b="1" dirty="0">
                <a:solidFill>
                  <a:srgbClr val="FFFF00"/>
                </a:solidFill>
                <a:effectLst>
                  <a:outerShdw blurRad="38100" dist="38100" dir="2700000" algn="tl">
                    <a:srgbClr val="000000">
                      <a:alpha val="43137"/>
                    </a:srgbClr>
                  </a:outerShdw>
                </a:effectLst>
                <a:latin typeface="AkrutiDevPriya" pitchFamily="2" charset="0"/>
              </a:rPr>
              <a:t>³en </a:t>
            </a:r>
            <a:r>
              <a:rPr lang="en-US" sz="3600" b="1" dirty="0" err="1">
                <a:solidFill>
                  <a:srgbClr val="FFFF00"/>
                </a:solidFill>
                <a:effectLst>
                  <a:outerShdw blurRad="38100" dist="38100" dir="2700000" algn="tl">
                    <a:srgbClr val="000000">
                      <a:alpha val="43137"/>
                    </a:srgbClr>
                  </a:outerShdw>
                </a:effectLst>
                <a:latin typeface="AkrutiDevPriya" pitchFamily="2" charset="0"/>
              </a:rPr>
              <a:t>DeefOekeÀej</a:t>
            </a:r>
            <a:r>
              <a:rPr lang="en-US" sz="3600" b="1" dirty="0">
                <a:solidFill>
                  <a:srgbClr val="FFFF00"/>
                </a:solidFill>
                <a:effectLst>
                  <a:outerShdw blurRad="38100" dist="38100" dir="2700000" algn="tl">
                    <a:srgbClr val="000000">
                      <a:alpha val="43137"/>
                    </a:srgbClr>
                  </a:outerShdw>
                </a:effectLst>
                <a:latin typeface="AkrutiDevPriya" pitchFamily="2" charset="0"/>
              </a:rPr>
              <a:t> </a:t>
            </a:r>
            <a:r>
              <a:rPr lang="en-US" sz="3600" b="1" dirty="0" err="1">
                <a:solidFill>
                  <a:srgbClr val="FFFF00"/>
                </a:solidFill>
                <a:effectLst>
                  <a:outerShdw blurRad="38100" dist="38100" dir="2700000" algn="tl">
                    <a:srgbClr val="000000">
                      <a:alpha val="43137"/>
                    </a:srgbClr>
                  </a:outerShdw>
                </a:effectLst>
                <a:latin typeface="AkrutiDevPriya" pitchFamily="2" charset="0"/>
              </a:rPr>
              <a:t>nw</a:t>
            </a:r>
            <a:r>
              <a:rPr lang="en-US" sz="3600" b="1" dirty="0">
                <a:solidFill>
                  <a:srgbClr val="FFFF00"/>
                </a:solidFill>
                <a:effectLst>
                  <a:outerShdw blurRad="38100" dist="38100" dir="2700000" algn="tl">
                    <a:srgbClr val="000000">
                      <a:alpha val="43137"/>
                    </a:srgbClr>
                  </a:outerShdw>
                </a:effectLst>
                <a:latin typeface="AkrutiDevPriya" pitchFamily="2" charset="0"/>
              </a:rPr>
              <a:t> </a:t>
            </a:r>
            <a:r>
              <a:rPr lang="en-US" sz="3600" b="1" dirty="0" err="1">
                <a:solidFill>
                  <a:srgbClr val="FFFF00"/>
                </a:solidFill>
                <a:effectLst>
                  <a:outerShdw blurRad="38100" dist="38100" dir="2700000" algn="tl">
                    <a:srgbClr val="000000">
                      <a:alpha val="43137"/>
                    </a:srgbClr>
                  </a:outerShdw>
                </a:effectLst>
                <a:latin typeface="AkrutiDevPriya" pitchFamily="2" charset="0"/>
              </a:rPr>
              <a:t>efkeÀ</a:t>
            </a:r>
            <a:r>
              <a:rPr lang="en-US" sz="3600" b="1" dirty="0">
                <a:solidFill>
                  <a:srgbClr val="FFFF00"/>
                </a:solidFill>
                <a:effectLst>
                  <a:outerShdw blurRad="38100" dist="38100" dir="2700000" algn="tl">
                    <a:srgbClr val="000000">
                      <a:alpha val="43137"/>
                    </a:srgbClr>
                  </a:outerShdw>
                </a:effectLst>
                <a:latin typeface="AkrutiDevPriya" pitchFamily="2" charset="0"/>
              </a:rPr>
              <a:t> Jen </a:t>
            </a:r>
            <a:r>
              <a:rPr lang="en-US" sz="3600" b="1" dirty="0" err="1">
                <a:solidFill>
                  <a:srgbClr val="FFFF00"/>
                </a:solidFill>
                <a:effectLst>
                  <a:outerShdw blurRad="38100" dist="38100" dir="2700000" algn="tl">
                    <a:srgbClr val="000000">
                      <a:alpha val="43137"/>
                    </a:srgbClr>
                  </a:outerShdw>
                </a:effectLst>
                <a:latin typeface="AkrutiDevPriya" pitchFamily="2" charset="0"/>
              </a:rPr>
              <a:t>DeHeveer</a:t>
            </a:r>
            <a:r>
              <a:rPr lang="en-US" sz="3600" b="1" dirty="0">
                <a:solidFill>
                  <a:srgbClr val="FFFF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FF00"/>
                </a:solidFill>
                <a:effectLst>
                  <a:outerShdw blurRad="38100" dist="38100" dir="2700000" algn="tl">
                    <a:srgbClr val="000000">
                      <a:alpha val="43137"/>
                    </a:srgbClr>
                  </a:outerShdw>
                </a:effectLst>
                <a:latin typeface="AkrutiDevPriya" pitchFamily="2" charset="0"/>
              </a:rPr>
              <a:t>F®íevegmeej</a:t>
            </a:r>
            <a:r>
              <a:rPr lang="en-US" sz="3600" b="1" dirty="0">
                <a:solidFill>
                  <a:srgbClr val="FFFF00"/>
                </a:solidFill>
                <a:effectLst>
                  <a:outerShdw blurRad="38100" dist="38100" dir="2700000" algn="tl">
                    <a:srgbClr val="000000">
                      <a:alpha val="43137"/>
                    </a:srgbClr>
                  </a:outerShdw>
                </a:effectLst>
                <a:latin typeface="AkrutiDevPriya" pitchFamily="2" charset="0"/>
              </a:rPr>
              <a:t> </a:t>
            </a:r>
            <a:r>
              <a:rPr lang="en-US" sz="3600" b="1" dirty="0" err="1" smtClean="0">
                <a:solidFill>
                  <a:srgbClr val="FFFF00"/>
                </a:solidFill>
                <a:effectLst>
                  <a:outerShdw blurRad="38100" dist="38100" dir="2700000" algn="tl">
                    <a:srgbClr val="000000">
                      <a:alpha val="43137"/>
                    </a:srgbClr>
                  </a:outerShdw>
                </a:effectLst>
                <a:latin typeface="AkrutiDevPriya" pitchFamily="2" charset="0"/>
              </a:rPr>
              <a:t>HetCe&amp;leëDeHevee</a:t>
            </a:r>
            <a:r>
              <a:rPr lang="en-US" sz="3600" b="1" dirty="0" smtClean="0">
                <a:solidFill>
                  <a:srgbClr val="FFFF00"/>
                </a:solidFill>
                <a:effectLst>
                  <a:outerShdw blurRad="38100" dist="38100" dir="2700000" algn="tl">
                    <a:srgbClr val="000000">
                      <a:alpha val="43137"/>
                    </a:srgbClr>
                  </a:outerShdw>
                </a:effectLst>
                <a:latin typeface="AkrutiDevPriya" pitchFamily="2" charset="0"/>
              </a:rPr>
              <a:t> DeeO³eeeflcekeÀ,meeceeefpekeÀ</a:t>
            </a:r>
            <a:r>
              <a:rPr lang="en-US" sz="3600" b="1" dirty="0">
                <a:solidFill>
                  <a:srgbClr val="FFFF00"/>
                </a:solidFill>
                <a:effectLst>
                  <a:outerShdw blurRad="38100" dist="38100" dir="2700000" algn="tl">
                    <a:srgbClr val="000000">
                      <a:alpha val="43137"/>
                    </a:srgbClr>
                  </a:outerShdw>
                </a:effectLst>
                <a:latin typeface="AkrutiDevPriya" pitchFamily="2" charset="0"/>
              </a:rPr>
              <a:t>, </a:t>
            </a:r>
            <a:r>
              <a:rPr lang="en-US" sz="3600" b="1" dirty="0" err="1">
                <a:solidFill>
                  <a:srgbClr val="FFFF00"/>
                </a:solidFill>
                <a:effectLst>
                  <a:outerShdw blurRad="38100" dist="38100" dir="2700000" algn="tl">
                    <a:srgbClr val="000000">
                      <a:alpha val="43137"/>
                    </a:srgbClr>
                  </a:outerShdw>
                </a:effectLst>
                <a:latin typeface="AkrutiDevPriya" pitchFamily="2" charset="0"/>
              </a:rPr>
              <a:t>yeewef×keÀ</a:t>
            </a:r>
            <a:r>
              <a:rPr lang="en-US" sz="3600" b="1" dirty="0">
                <a:solidFill>
                  <a:srgbClr val="FFFF00"/>
                </a:solidFill>
                <a:effectLst>
                  <a:outerShdw blurRad="38100" dist="38100" dir="2700000" algn="tl">
                    <a:srgbClr val="000000">
                      <a:alpha val="43137"/>
                    </a:srgbClr>
                  </a:outerShdw>
                </a:effectLst>
                <a:latin typeface="AkrutiDevPriya" pitchFamily="2" charset="0"/>
              </a:rPr>
              <a:t>, </a:t>
            </a:r>
            <a:r>
              <a:rPr lang="en-US" sz="3600" b="1" dirty="0" err="1">
                <a:solidFill>
                  <a:srgbClr val="FFFF00"/>
                </a:solidFill>
                <a:effectLst>
                  <a:outerShdw blurRad="38100" dist="38100" dir="2700000" algn="tl">
                    <a:srgbClr val="000000">
                      <a:alpha val="43137"/>
                    </a:srgbClr>
                  </a:outerShdw>
                </a:effectLst>
                <a:latin typeface="AkrutiDevPriya" pitchFamily="2" charset="0"/>
              </a:rPr>
              <a:t>keÀueelcekeÀ</a:t>
            </a:r>
            <a:r>
              <a:rPr lang="en-US" sz="3600" b="1" dirty="0">
                <a:solidFill>
                  <a:srgbClr val="FFFF00"/>
                </a:solidFill>
                <a:effectLst>
                  <a:outerShdw blurRad="38100" dist="38100" dir="2700000" algn="tl">
                    <a:srgbClr val="000000">
                      <a:alpha val="43137"/>
                    </a:srgbClr>
                  </a:outerShdw>
                </a:effectLst>
                <a:latin typeface="AkrutiDevPriya" pitchFamily="2" charset="0"/>
              </a:rPr>
              <a:t> </a:t>
            </a:r>
            <a:r>
              <a:rPr lang="en-US" sz="3600" b="1" dirty="0" err="1">
                <a:solidFill>
                  <a:srgbClr val="FFFF00"/>
                </a:solidFill>
                <a:effectLst>
                  <a:outerShdw blurRad="38100" dist="38100" dir="2700000" algn="tl">
                    <a:srgbClr val="000000">
                      <a:alpha val="43137"/>
                    </a:srgbClr>
                  </a:outerShdw>
                </a:effectLst>
                <a:latin typeface="AkrutiDevPriya" pitchFamily="2" charset="0"/>
              </a:rPr>
              <a:t>SJeb</a:t>
            </a:r>
            <a:r>
              <a:rPr lang="en-US" sz="3600" b="1" dirty="0">
                <a:solidFill>
                  <a:srgbClr val="FFFF00"/>
                </a:solidFill>
                <a:effectLst>
                  <a:outerShdw blurRad="38100" dist="38100" dir="2700000" algn="tl">
                    <a:srgbClr val="000000">
                      <a:alpha val="43137"/>
                    </a:srgbClr>
                  </a:outerShdw>
                </a:effectLst>
                <a:latin typeface="AkrutiDevPriya" pitchFamily="2" charset="0"/>
              </a:rPr>
              <a:t> </a:t>
            </a:r>
            <a:r>
              <a:rPr lang="en-US" sz="3600" b="1" dirty="0" err="1">
                <a:solidFill>
                  <a:srgbClr val="FFFF00"/>
                </a:solidFill>
                <a:effectLst>
                  <a:outerShdw blurRad="38100" dist="38100" dir="2700000" algn="tl">
                    <a:srgbClr val="000000">
                      <a:alpha val="43137"/>
                    </a:srgbClr>
                  </a:outerShdw>
                </a:effectLst>
                <a:latin typeface="AkrutiDevPriya" pitchFamily="2" charset="0"/>
              </a:rPr>
              <a:t>jepeveereflekeÀ</a:t>
            </a:r>
            <a:r>
              <a:rPr lang="en-US" sz="3600" b="1" dirty="0">
                <a:solidFill>
                  <a:srgbClr val="FFFF00"/>
                </a:solidFill>
                <a:effectLst>
                  <a:outerShdw blurRad="38100" dist="38100" dir="2700000" algn="tl">
                    <a:srgbClr val="000000">
                      <a:alpha val="43137"/>
                    </a:srgbClr>
                  </a:outerShdw>
                </a:effectLst>
                <a:latin typeface="AkrutiDevPriya" pitchFamily="2" charset="0"/>
              </a:rPr>
              <a:t> </a:t>
            </a:r>
            <a:r>
              <a:rPr lang="en-US" sz="3600" b="1" dirty="0" err="1">
                <a:solidFill>
                  <a:srgbClr val="FFFF00"/>
                </a:solidFill>
                <a:effectLst>
                  <a:outerShdw blurRad="38100" dist="38100" dir="2700000" algn="tl">
                    <a:srgbClr val="000000">
                      <a:alpha val="43137"/>
                    </a:srgbClr>
                  </a:outerShdw>
                </a:effectLst>
                <a:latin typeface="AkrutiDevPriya" pitchFamily="2" charset="0"/>
              </a:rPr>
              <a:t>efJekeÀeme</a:t>
            </a:r>
            <a:r>
              <a:rPr lang="en-US" sz="3600" b="1" dirty="0">
                <a:solidFill>
                  <a:srgbClr val="FFFF00"/>
                </a:solidFill>
                <a:effectLst>
                  <a:outerShdw blurRad="38100" dist="38100" dir="2700000" algn="tl">
                    <a:srgbClr val="000000">
                      <a:alpha val="43137"/>
                    </a:srgbClr>
                  </a:outerShdw>
                </a:effectLst>
                <a:latin typeface="AkrutiDevPriya" pitchFamily="2" charset="0"/>
              </a:rPr>
              <a:t> </a:t>
            </a:r>
            <a:r>
              <a:rPr lang="en-US" sz="3600" b="1" dirty="0" err="1">
                <a:solidFill>
                  <a:srgbClr val="FFFF00"/>
                </a:solidFill>
                <a:effectLst>
                  <a:outerShdw blurRad="38100" dist="38100" dir="2700000" algn="tl">
                    <a:srgbClr val="000000">
                      <a:alpha val="43137"/>
                    </a:srgbClr>
                  </a:outerShdw>
                </a:effectLst>
                <a:latin typeface="AkrutiDevPriya" pitchFamily="2" charset="0"/>
              </a:rPr>
              <a:t>keÀj</a:t>
            </a:r>
            <a:r>
              <a:rPr lang="en-US" sz="3600" b="1" dirty="0">
                <a:solidFill>
                  <a:srgbClr val="FFFF00"/>
                </a:solidFill>
                <a:effectLst>
                  <a:outerShdw blurRad="38100" dist="38100" dir="2700000" algn="tl">
                    <a:srgbClr val="000000">
                      <a:alpha val="43137"/>
                    </a:srgbClr>
                  </a:outerShdw>
                </a:effectLst>
                <a:latin typeface="AkrutiDevPriya" pitchFamily="2" charset="0"/>
              </a:rPr>
              <a:t> </a:t>
            </a:r>
            <a:r>
              <a:rPr lang="en-US" sz="3600" b="1" dirty="0" err="1">
                <a:solidFill>
                  <a:srgbClr val="FFFF00"/>
                </a:solidFill>
                <a:effectLst>
                  <a:outerShdw blurRad="38100" dist="38100" dir="2700000" algn="tl">
                    <a:srgbClr val="000000">
                      <a:alpha val="43137"/>
                    </a:srgbClr>
                  </a:outerShdw>
                </a:effectLst>
                <a:latin typeface="AkrutiDevPriya" pitchFamily="2" charset="0"/>
              </a:rPr>
              <a:t>mekesÀ</a:t>
            </a:r>
            <a:r>
              <a:rPr lang="en-US" sz="3600" b="1" dirty="0">
                <a:solidFill>
                  <a:srgbClr val="FFFF00"/>
                </a:solidFill>
                <a:effectLst>
                  <a:outerShdw blurRad="38100" dist="38100" dir="2700000" algn="tl">
                    <a:srgbClr val="000000">
                      <a:alpha val="43137"/>
                    </a:srgbClr>
                  </a:outerShdw>
                </a:effectLst>
                <a:latin typeface="AkrutiDevPriya" pitchFamily="2" charset="0"/>
              </a:rPr>
              <a:t>~ </a:t>
            </a:r>
            <a:r>
              <a:rPr lang="en-US" sz="3600" b="1" dirty="0" err="1">
                <a:solidFill>
                  <a:srgbClr val="C00000"/>
                </a:solidFill>
                <a:effectLst>
                  <a:outerShdw blurRad="38100" dist="38100" dir="2700000" algn="tl">
                    <a:srgbClr val="000000">
                      <a:alpha val="43137"/>
                    </a:srgbClr>
                  </a:outerShdw>
                </a:effectLst>
                <a:latin typeface="AkrutiDevPriya" pitchFamily="2" charset="0"/>
              </a:rPr>
              <a:t>DeHeves</a:t>
            </a:r>
            <a:r>
              <a:rPr lang="en-US" sz="36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Heefle</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SJeb</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memegjeue</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JeeueeW</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kesÀ</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He´efle</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Gme</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He´keÀej</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keÀe</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mecceeve</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He´oefMe&amp;le</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ve</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keÀjves</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Hej</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pewmee</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efkeÀ</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Jes</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Gmemes</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eenles</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nQ</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DeLeJee</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Heg</a:t>
            </a:r>
            <a:r>
              <a:rPr lang="en-US" sz="3200" b="1" dirty="0">
                <a:solidFill>
                  <a:srgbClr val="C00000"/>
                </a:solidFill>
                <a:effectLst>
                  <a:outerShdw blurRad="38100" dist="38100" dir="2700000" algn="tl">
                    <a:srgbClr val="000000">
                      <a:alpha val="43137"/>
                    </a:srgbClr>
                  </a:outerShdw>
                </a:effectLst>
                <a:latin typeface="AkrutiDevPriya" pitchFamily="2" charset="0"/>
              </a:rPr>
              <a:t>©&lt;</a:t>
            </a:r>
            <a:r>
              <a:rPr lang="en-US" sz="3200" b="1" dirty="0" err="1">
                <a:solidFill>
                  <a:srgbClr val="C00000"/>
                </a:solidFill>
                <a:effectLst>
                  <a:outerShdw blurRad="38100" dist="38100" dir="2700000" algn="tl">
                    <a:srgbClr val="000000">
                      <a:alpha val="43137"/>
                    </a:srgbClr>
                  </a:outerShdw>
                </a:effectLst>
                <a:latin typeface="AkrutiDevPriya" pitchFamily="2" charset="0"/>
              </a:rPr>
              <a:t>eJeeoer</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mees®eeW</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kesÀ</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DevegªHe</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ve</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eueves</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Hej</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ceefnuee</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Hej</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ogM®eefj$elee</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keÀe</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DeejesHe</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ceæ</a:t>
            </a:r>
            <a:r>
              <a:rPr lang="en-US" sz="3200" b="1" dirty="0">
                <a:solidFill>
                  <a:srgbClr val="C00000"/>
                </a:solidFill>
                <a:effectLst>
                  <a:outerShdw blurRad="38100" dist="38100" dir="2700000" algn="tl">
                    <a:srgbClr val="000000">
                      <a:alpha val="43137"/>
                    </a:srgbClr>
                  </a:outerShdw>
                </a:effectLst>
                <a:latin typeface="AkrutiDevPriya" pitchFamily="2" charset="0"/>
              </a:rPr>
              <a:t>{ efo³ee </a:t>
            </a:r>
            <a:r>
              <a:rPr lang="en-US" sz="3200" b="1" dirty="0" err="1">
                <a:solidFill>
                  <a:srgbClr val="C00000"/>
                </a:solidFill>
                <a:effectLst>
                  <a:outerShdw blurRad="38100" dist="38100" dir="2700000" algn="tl">
                    <a:srgbClr val="000000">
                      <a:alpha val="43137"/>
                    </a:srgbClr>
                  </a:outerShdw>
                </a:effectLst>
                <a:latin typeface="AkrutiDevPriya" pitchFamily="2" charset="0"/>
              </a:rPr>
              <a:t>peelee</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nw</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Deewj</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Gmes</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Meefce¥oe</a:t>
            </a:r>
            <a:r>
              <a:rPr lang="en-US" sz="3200" b="1" dirty="0">
                <a:solidFill>
                  <a:srgbClr val="C00000"/>
                </a:solidFill>
                <a:effectLst>
                  <a:outerShdw blurRad="38100" dist="38100" dir="2700000" algn="tl">
                    <a:srgbClr val="000000">
                      <a:alpha val="43137"/>
                    </a:srgbClr>
                  </a:outerShdw>
                </a:effectLst>
                <a:latin typeface="AkrutiDevPriya" pitchFamily="2" charset="0"/>
              </a:rPr>
              <a:t> efkeÀ³ee </a:t>
            </a:r>
            <a:r>
              <a:rPr lang="en-US" sz="3200" b="1" dirty="0" err="1">
                <a:solidFill>
                  <a:srgbClr val="C00000"/>
                </a:solidFill>
                <a:effectLst>
                  <a:outerShdw blurRad="38100" dist="38100" dir="2700000" algn="tl">
                    <a:srgbClr val="000000">
                      <a:alpha val="43137"/>
                    </a:srgbClr>
                  </a:outerShdw>
                </a:effectLst>
                <a:latin typeface="AkrutiDevPriya" pitchFamily="2" charset="0"/>
              </a:rPr>
              <a:t>peelee</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nw</a:t>
            </a:r>
            <a:r>
              <a:rPr lang="en-US" sz="3200" b="1" dirty="0">
                <a:solidFill>
                  <a:srgbClr val="C00000"/>
                </a:solidFill>
                <a:effectLst>
                  <a:outerShdw blurRad="38100" dist="38100" dir="2700000" algn="tl">
                    <a:srgbClr val="000000">
                      <a:alpha val="43137"/>
                    </a:srgbClr>
                  </a:outerShdw>
                </a:effectLst>
                <a:latin typeface="AkrutiDevPriya" pitchFamily="2" charset="0"/>
              </a:rPr>
              <a:t>, ³en </a:t>
            </a:r>
            <a:r>
              <a:rPr lang="en-US" sz="3200" b="1" dirty="0" err="1">
                <a:solidFill>
                  <a:srgbClr val="C00000"/>
                </a:solidFill>
                <a:effectLst>
                  <a:outerShdw blurRad="38100" dist="38100" dir="2700000" algn="tl">
                    <a:srgbClr val="000000">
                      <a:alpha val="43137"/>
                    </a:srgbClr>
                  </a:outerShdw>
                </a:effectLst>
                <a:latin typeface="AkrutiDevPriya" pitchFamily="2" charset="0"/>
              </a:rPr>
              <a:t>GmekesÀ</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He´efle</a:t>
            </a:r>
            <a:r>
              <a:rPr lang="en-US" sz="3200" b="1" dirty="0">
                <a:solidFill>
                  <a:srgbClr val="C00000"/>
                </a:solidFill>
                <a:effectLst>
                  <a:outerShdw blurRad="38100" dist="38100" dir="2700000" algn="tl">
                    <a:srgbClr val="000000">
                      <a:alpha val="43137"/>
                    </a:srgbClr>
                  </a:outerShdw>
                </a:effectLst>
                <a:latin typeface="AkrutiDevPriya" pitchFamily="2" charset="0"/>
              </a:rPr>
              <a:t> </a:t>
            </a:r>
            <a:r>
              <a:rPr lang="en-US" sz="3200" b="1" dirty="0" err="1">
                <a:solidFill>
                  <a:srgbClr val="C00000"/>
                </a:solidFill>
                <a:effectLst>
                  <a:outerShdw blurRad="38100" dist="38100" dir="2700000" algn="tl">
                    <a:srgbClr val="000000">
                      <a:alpha val="43137"/>
                    </a:srgbClr>
                  </a:outerShdw>
                </a:effectLst>
                <a:latin typeface="AkrutiDevPriya" pitchFamily="2" charset="0"/>
              </a:rPr>
              <a:t>veweflekeÀ</a:t>
            </a:r>
            <a:r>
              <a:rPr lang="en-US" sz="3200" b="1" dirty="0">
                <a:solidFill>
                  <a:srgbClr val="C00000"/>
                </a:solidFill>
                <a:effectLst>
                  <a:outerShdw blurRad="38100" dist="38100" dir="2700000" algn="tl">
                    <a:srgbClr val="000000">
                      <a:alpha val="43137"/>
                    </a:srgbClr>
                  </a:outerShdw>
                </a:effectLst>
                <a:latin typeface="AkrutiDevPriya" pitchFamily="2" charset="0"/>
              </a:rPr>
              <a:t> ogJ³e&amp;Jenej </a:t>
            </a:r>
            <a:r>
              <a:rPr lang="en-US" sz="3200" b="1" dirty="0" err="1">
                <a:solidFill>
                  <a:srgbClr val="C00000"/>
                </a:solidFill>
                <a:effectLst>
                  <a:outerShdw blurRad="38100" dist="38100" dir="2700000" algn="tl">
                    <a:srgbClr val="000000">
                      <a:alpha val="43137"/>
                    </a:srgbClr>
                  </a:outerShdw>
                </a:effectLst>
                <a:latin typeface="AkrutiDevPriya" pitchFamily="2" charset="0"/>
              </a:rPr>
              <a:t>nw</a:t>
            </a:r>
            <a:r>
              <a:rPr lang="en-US" sz="3200" b="1" dirty="0">
                <a:solidFill>
                  <a:srgbClr val="C00000"/>
                </a:solidFill>
                <a:effectLst>
                  <a:outerShdw blurRad="38100" dist="38100" dir="2700000" algn="tl">
                    <a:srgbClr val="000000">
                      <a:alpha val="43137"/>
                    </a:srgbClr>
                  </a:outerShdw>
                </a:effectLst>
                <a:latin typeface="AkrutiDevPriya" pitchFamily="2" charset="0"/>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29577"/>
            <a:ext cx="8077200" cy="5632311"/>
          </a:xfrm>
          <a:prstGeom prst="rect">
            <a:avLst/>
          </a:prstGeom>
          <a:effectLst>
            <a:outerShdw blurRad="50800" dist="38100" dir="5400000" algn="t" rotWithShape="0">
              <a:prstClr val="black">
                <a:alpha val="40000"/>
              </a:prstClr>
            </a:outerShdw>
          </a:effectLst>
        </p:spPr>
        <p:txBody>
          <a:bodyPr wrap="square">
            <a:spAutoFit/>
          </a:bodyPr>
          <a:lstStyle/>
          <a:p>
            <a:pPr algn="just">
              <a:defRPr/>
            </a:pPr>
            <a:r>
              <a:rPr lang="en-US" sz="4000" b="1" dirty="0">
                <a:solidFill>
                  <a:srgbClr val="002060"/>
                </a:solidFill>
                <a:effectLst>
                  <a:outerShdw blurRad="38100" dist="38100" dir="2700000" algn="tl">
                    <a:srgbClr val="000000">
                      <a:alpha val="43137"/>
                    </a:srgbClr>
                  </a:outerShdw>
                </a:effectLst>
                <a:latin typeface="AkrutiDevPriya" pitchFamily="2" charset="0"/>
              </a:rPr>
              <a:t>	</a:t>
            </a:r>
            <a:r>
              <a:rPr lang="en-US" sz="4000" b="1" dirty="0" err="1">
                <a:solidFill>
                  <a:srgbClr val="002060"/>
                </a:solidFill>
                <a:effectLst>
                  <a:outerShdw blurRad="38100" dist="38100" dir="2700000" algn="tl">
                    <a:srgbClr val="000000">
                      <a:alpha val="43137"/>
                    </a:srgbClr>
                  </a:outerShdw>
                </a:effectLst>
                <a:latin typeface="AkrutiDevPriya" pitchFamily="2" charset="0"/>
              </a:rPr>
              <a:t>Deepe</a:t>
            </a:r>
            <a:r>
              <a:rPr lang="en-US" sz="4000" b="1" dirty="0">
                <a:solidFill>
                  <a:srgbClr val="002060"/>
                </a:solidFill>
                <a:effectLst>
                  <a:outerShdw blurRad="38100" dist="38100" dir="2700000" algn="tl">
                    <a:srgbClr val="000000">
                      <a:alpha val="43137"/>
                    </a:srgbClr>
                  </a:outerShdw>
                </a:effectLst>
                <a:latin typeface="AkrutiDevPriya" pitchFamily="2" charset="0"/>
              </a:rPr>
              <a:t> </a:t>
            </a:r>
            <a:r>
              <a:rPr lang="en-US" sz="4000" b="1" dirty="0" err="1">
                <a:solidFill>
                  <a:srgbClr val="002060"/>
                </a:solidFill>
                <a:effectLst>
                  <a:outerShdw blurRad="38100" dist="38100" dir="2700000" algn="tl">
                    <a:srgbClr val="000000">
                      <a:alpha val="43137"/>
                    </a:srgbClr>
                  </a:outerShdw>
                </a:effectLst>
                <a:latin typeface="AkrutiDevPriya" pitchFamily="2" charset="0"/>
              </a:rPr>
              <a:t>Gme</a:t>
            </a:r>
            <a:r>
              <a:rPr lang="en-US" sz="4000" b="1" dirty="0">
                <a:solidFill>
                  <a:srgbClr val="002060"/>
                </a:solidFill>
                <a:effectLst>
                  <a:outerShdw blurRad="38100" dist="38100" dir="2700000" algn="tl">
                    <a:srgbClr val="000000">
                      <a:alpha val="43137"/>
                    </a:srgbClr>
                  </a:outerShdw>
                </a:effectLst>
                <a:latin typeface="AkrutiDevPriya" pitchFamily="2" charset="0"/>
              </a:rPr>
              <a:t> </a:t>
            </a:r>
            <a:r>
              <a:rPr lang="en-US" sz="4000" b="1" dirty="0" err="1">
                <a:solidFill>
                  <a:srgbClr val="002060"/>
                </a:solidFill>
                <a:effectLst>
                  <a:outerShdw blurRad="38100" dist="38100" dir="2700000" algn="tl">
                    <a:srgbClr val="000000">
                      <a:alpha val="43137"/>
                    </a:srgbClr>
                  </a:outerShdw>
                </a:effectLst>
                <a:latin typeface="AkrutiDevPriya" pitchFamily="2" charset="0"/>
              </a:rPr>
              <a:t>Hegjeveer</a:t>
            </a:r>
            <a:r>
              <a:rPr lang="en-US" sz="4000" b="1" dirty="0">
                <a:solidFill>
                  <a:srgbClr val="002060"/>
                </a:solidFill>
                <a:effectLst>
                  <a:outerShdw blurRad="38100" dist="38100" dir="2700000" algn="tl">
                    <a:srgbClr val="000000">
                      <a:alpha val="43137"/>
                    </a:srgbClr>
                  </a:outerShdw>
                </a:effectLst>
                <a:latin typeface="AkrutiDevPriya" pitchFamily="2" charset="0"/>
              </a:rPr>
              <a:t> </a:t>
            </a:r>
            <a:r>
              <a:rPr lang="en-US" sz="4000" b="1" dirty="0" err="1">
                <a:solidFill>
                  <a:srgbClr val="002060"/>
                </a:solidFill>
                <a:effectLst>
                  <a:outerShdw blurRad="38100" dist="38100" dir="2700000" algn="tl">
                    <a:srgbClr val="000000">
                      <a:alpha val="43137"/>
                    </a:srgbClr>
                  </a:outerShdw>
                </a:effectLst>
                <a:latin typeface="AkrutiDevPriya" pitchFamily="2" charset="0"/>
              </a:rPr>
              <a:t>Heg</a:t>
            </a:r>
            <a:r>
              <a:rPr lang="en-US" sz="4000" b="1" dirty="0">
                <a:solidFill>
                  <a:srgbClr val="002060"/>
                </a:solidFill>
                <a:effectLst>
                  <a:outerShdw blurRad="38100" dist="38100" dir="2700000" algn="tl">
                    <a:srgbClr val="000000">
                      <a:alpha val="43137"/>
                    </a:srgbClr>
                  </a:outerShdw>
                </a:effectLst>
                <a:latin typeface="AkrutiDevPriya" pitchFamily="2" charset="0"/>
              </a:rPr>
              <a:t>©&lt;</a:t>
            </a:r>
            <a:r>
              <a:rPr lang="en-US" sz="4000" b="1" dirty="0" err="1">
                <a:solidFill>
                  <a:srgbClr val="002060"/>
                </a:solidFill>
                <a:effectLst>
                  <a:outerShdw blurRad="38100" dist="38100" dir="2700000" algn="tl">
                    <a:srgbClr val="000000">
                      <a:alpha val="43137"/>
                    </a:srgbClr>
                  </a:outerShdw>
                </a:effectLst>
                <a:latin typeface="AkrutiDevPriya" pitchFamily="2" charset="0"/>
              </a:rPr>
              <a:t>eJeeoer</a:t>
            </a:r>
            <a:r>
              <a:rPr lang="en-US" sz="4000" b="1" dirty="0">
                <a:solidFill>
                  <a:srgbClr val="002060"/>
                </a:solidFill>
                <a:effectLst>
                  <a:outerShdw blurRad="38100" dist="38100" dir="2700000" algn="tl">
                    <a:srgbClr val="000000">
                      <a:alpha val="43137"/>
                    </a:srgbClr>
                  </a:outerShdw>
                </a:effectLst>
                <a:latin typeface="AkrutiDevPriya" pitchFamily="2" charset="0"/>
              </a:rPr>
              <a:t> </a:t>
            </a:r>
            <a:r>
              <a:rPr lang="en-US" sz="4000" b="1" dirty="0" err="1">
                <a:solidFill>
                  <a:srgbClr val="002060"/>
                </a:solidFill>
                <a:effectLst>
                  <a:outerShdw blurRad="38100" dist="38100" dir="2700000" algn="tl">
                    <a:srgbClr val="000000">
                      <a:alpha val="43137"/>
                    </a:srgbClr>
                  </a:outerShdw>
                </a:effectLst>
                <a:latin typeface="AkrutiDevPriya" pitchFamily="2" charset="0"/>
              </a:rPr>
              <a:t>meeceeefpekeÀ</a:t>
            </a:r>
            <a:r>
              <a:rPr lang="en-US" sz="4000" b="1" dirty="0">
                <a:solidFill>
                  <a:srgbClr val="002060"/>
                </a:solidFill>
                <a:effectLst>
                  <a:outerShdw blurRad="38100" dist="38100" dir="2700000" algn="tl">
                    <a:srgbClr val="000000">
                      <a:alpha val="43137"/>
                    </a:srgbClr>
                  </a:outerShdw>
                </a:effectLst>
                <a:latin typeface="AkrutiDevPriya" pitchFamily="2" charset="0"/>
              </a:rPr>
              <a:t> Je=</a:t>
            </a:r>
            <a:r>
              <a:rPr lang="en-US" sz="4000" b="1" dirty="0" err="1">
                <a:solidFill>
                  <a:srgbClr val="002060"/>
                </a:solidFill>
                <a:effectLst>
                  <a:outerShdw blurRad="38100" dist="38100" dir="2700000" algn="tl">
                    <a:srgbClr val="000000">
                      <a:alpha val="43137"/>
                    </a:srgbClr>
                  </a:outerShdw>
                </a:effectLst>
                <a:latin typeface="AkrutiDevPriya" pitchFamily="2" charset="0"/>
              </a:rPr>
              <a:t>efÊe</a:t>
            </a:r>
            <a:r>
              <a:rPr lang="en-US" sz="4000" b="1" dirty="0">
                <a:solidFill>
                  <a:srgbClr val="002060"/>
                </a:solidFill>
                <a:effectLst>
                  <a:outerShdw blurRad="38100" dist="38100" dir="2700000" algn="tl">
                    <a:srgbClr val="000000">
                      <a:alpha val="43137"/>
                    </a:srgbClr>
                  </a:outerShdw>
                </a:effectLst>
                <a:latin typeface="AkrutiDevPriya" pitchFamily="2" charset="0"/>
              </a:rPr>
              <a:t> </a:t>
            </a:r>
            <a:r>
              <a:rPr lang="en-US" sz="4000" b="1" dirty="0" err="1">
                <a:solidFill>
                  <a:srgbClr val="002060"/>
                </a:solidFill>
                <a:effectLst>
                  <a:outerShdw blurRad="38100" dist="38100" dir="2700000" algn="tl">
                    <a:srgbClr val="000000">
                      <a:alpha val="43137"/>
                    </a:srgbClr>
                  </a:outerShdw>
                </a:effectLst>
                <a:latin typeface="AkrutiDevPriya" pitchFamily="2" charset="0"/>
              </a:rPr>
              <a:t>keÀes</a:t>
            </a:r>
            <a:r>
              <a:rPr lang="en-US" sz="4000" b="1" dirty="0">
                <a:solidFill>
                  <a:srgbClr val="002060"/>
                </a:solidFill>
                <a:effectLst>
                  <a:outerShdw blurRad="38100" dist="38100" dir="2700000" algn="tl">
                    <a:srgbClr val="000000">
                      <a:alpha val="43137"/>
                    </a:srgbClr>
                  </a:outerShdw>
                </a:effectLst>
                <a:latin typeface="AkrutiDevPriya" pitchFamily="2" charset="0"/>
              </a:rPr>
              <a:t> ®</a:t>
            </a:r>
            <a:r>
              <a:rPr lang="en-US" sz="4000" b="1" dirty="0" err="1">
                <a:solidFill>
                  <a:srgbClr val="002060"/>
                </a:solidFill>
                <a:effectLst>
                  <a:outerShdw blurRad="38100" dist="38100" dir="2700000" algn="tl">
                    <a:srgbClr val="000000">
                      <a:alpha val="43137"/>
                    </a:srgbClr>
                  </a:outerShdw>
                </a:effectLst>
                <a:latin typeface="AkrutiDevPriya" pitchFamily="2" charset="0"/>
              </a:rPr>
              <a:t>egveewleer</a:t>
            </a:r>
            <a:r>
              <a:rPr lang="en-US" sz="4000" b="1" dirty="0">
                <a:solidFill>
                  <a:srgbClr val="002060"/>
                </a:solidFill>
                <a:effectLst>
                  <a:outerShdw blurRad="38100" dist="38100" dir="2700000" algn="tl">
                    <a:srgbClr val="000000">
                      <a:alpha val="43137"/>
                    </a:srgbClr>
                  </a:outerShdw>
                </a:effectLst>
                <a:latin typeface="AkrutiDevPriya" pitchFamily="2" charset="0"/>
              </a:rPr>
              <a:t> </a:t>
            </a:r>
            <a:r>
              <a:rPr lang="en-US" sz="4000" b="1" dirty="0" err="1">
                <a:solidFill>
                  <a:srgbClr val="002060"/>
                </a:solidFill>
                <a:effectLst>
                  <a:outerShdw blurRad="38100" dist="38100" dir="2700000" algn="tl">
                    <a:srgbClr val="000000">
                      <a:alpha val="43137"/>
                    </a:srgbClr>
                  </a:outerShdw>
                </a:effectLst>
                <a:latin typeface="AkrutiDevPriya" pitchFamily="2" charset="0"/>
              </a:rPr>
              <a:t>osves</a:t>
            </a:r>
            <a:r>
              <a:rPr lang="en-US" sz="4000" b="1" dirty="0">
                <a:solidFill>
                  <a:srgbClr val="002060"/>
                </a:solidFill>
                <a:effectLst>
                  <a:outerShdw blurRad="38100" dist="38100" dir="2700000" algn="tl">
                    <a:srgbClr val="000000">
                      <a:alpha val="43137"/>
                    </a:srgbClr>
                  </a:outerShdw>
                </a:effectLst>
                <a:latin typeface="AkrutiDevPriya" pitchFamily="2" charset="0"/>
              </a:rPr>
              <a:t> </a:t>
            </a:r>
            <a:r>
              <a:rPr lang="en-US" sz="4000" b="1" dirty="0" err="1">
                <a:solidFill>
                  <a:srgbClr val="002060"/>
                </a:solidFill>
                <a:effectLst>
                  <a:outerShdw blurRad="38100" dist="38100" dir="2700000" algn="tl">
                    <a:srgbClr val="000000">
                      <a:alpha val="43137"/>
                    </a:srgbClr>
                  </a:outerShdw>
                </a:effectLst>
                <a:latin typeface="AkrutiDevPriya" pitchFamily="2" charset="0"/>
              </a:rPr>
              <a:t>keÀer</a:t>
            </a:r>
            <a:r>
              <a:rPr lang="en-US" sz="4000" b="1" dirty="0">
                <a:solidFill>
                  <a:srgbClr val="002060"/>
                </a:solidFill>
                <a:effectLst>
                  <a:outerShdw blurRad="38100" dist="38100" dir="2700000" algn="tl">
                    <a:srgbClr val="000000">
                      <a:alpha val="43137"/>
                    </a:srgbClr>
                  </a:outerShdw>
                </a:effectLst>
                <a:latin typeface="AkrutiDevPriya" pitchFamily="2" charset="0"/>
              </a:rPr>
              <a:t> DeeJeM³ekeÀlee </a:t>
            </a:r>
            <a:r>
              <a:rPr lang="en-US" sz="4000" b="1" dirty="0" err="1">
                <a:solidFill>
                  <a:srgbClr val="002060"/>
                </a:solidFill>
                <a:effectLst>
                  <a:outerShdw blurRad="38100" dist="38100" dir="2700000" algn="tl">
                    <a:srgbClr val="000000">
                      <a:alpha val="43137"/>
                    </a:srgbClr>
                  </a:outerShdw>
                </a:effectLst>
                <a:latin typeface="AkrutiDevPriya" pitchFamily="2" charset="0"/>
              </a:rPr>
              <a:t>nw</a:t>
            </a:r>
            <a:r>
              <a:rPr lang="en-US" sz="4000" b="1" dirty="0">
                <a:solidFill>
                  <a:srgbClr val="002060"/>
                </a:solidFill>
                <a:effectLst>
                  <a:outerShdw blurRad="38100" dist="38100" dir="2700000" algn="tl">
                    <a:srgbClr val="000000">
                      <a:alpha val="43137"/>
                    </a:srgbClr>
                  </a:outerShdw>
                </a:effectLst>
                <a:latin typeface="AkrutiDevPriya" pitchFamily="2" charset="0"/>
              </a:rPr>
              <a:t> pees </a:t>
            </a:r>
            <a:r>
              <a:rPr lang="en-US" sz="4000" b="1" dirty="0" err="1">
                <a:solidFill>
                  <a:srgbClr val="002060"/>
                </a:solidFill>
                <a:effectLst>
                  <a:outerShdw blurRad="38100" dist="38100" dir="2700000" algn="tl">
                    <a:srgbClr val="000000">
                      <a:alpha val="43137"/>
                    </a:srgbClr>
                  </a:outerShdw>
                </a:effectLst>
                <a:latin typeface="AkrutiDevPriya" pitchFamily="2" charset="0"/>
              </a:rPr>
              <a:t>ceefnueeDeeW</a:t>
            </a:r>
            <a:r>
              <a:rPr lang="en-US" sz="4000" b="1" dirty="0">
                <a:solidFill>
                  <a:srgbClr val="002060"/>
                </a:solidFill>
                <a:effectLst>
                  <a:outerShdw blurRad="38100" dist="38100" dir="2700000" algn="tl">
                    <a:srgbClr val="000000">
                      <a:alpha val="43137"/>
                    </a:srgbClr>
                  </a:outerShdw>
                </a:effectLst>
                <a:latin typeface="AkrutiDevPriya" pitchFamily="2" charset="0"/>
              </a:rPr>
              <a:t> </a:t>
            </a:r>
            <a:r>
              <a:rPr lang="en-US" sz="4000" b="1" dirty="0" err="1">
                <a:solidFill>
                  <a:srgbClr val="002060"/>
                </a:solidFill>
                <a:effectLst>
                  <a:outerShdw blurRad="38100" dist="38100" dir="2700000" algn="tl">
                    <a:srgbClr val="000000">
                      <a:alpha val="43137"/>
                    </a:srgbClr>
                  </a:outerShdw>
                </a:effectLst>
                <a:latin typeface="AkrutiDevPriya" pitchFamily="2" charset="0"/>
              </a:rPr>
              <a:t>keÀes</a:t>
            </a:r>
            <a:r>
              <a:rPr lang="en-US" sz="4000" b="1" dirty="0">
                <a:solidFill>
                  <a:srgbClr val="002060"/>
                </a:solidFill>
                <a:effectLst>
                  <a:outerShdw blurRad="38100" dist="38100" dir="2700000" algn="tl">
                    <a:srgbClr val="000000">
                      <a:alpha val="43137"/>
                    </a:srgbClr>
                  </a:outerShdw>
                </a:effectLst>
                <a:latin typeface="AkrutiDevPriya" pitchFamily="2" charset="0"/>
              </a:rPr>
              <a:t> </a:t>
            </a:r>
            <a:r>
              <a:rPr lang="en-US" sz="4000" b="1" dirty="0" err="1">
                <a:solidFill>
                  <a:srgbClr val="002060"/>
                </a:solidFill>
                <a:effectLst>
                  <a:outerShdw blurRad="38100" dist="38100" dir="2700000" algn="tl">
                    <a:srgbClr val="000000">
                      <a:alpha val="43137"/>
                    </a:srgbClr>
                  </a:outerShdw>
                </a:effectLst>
                <a:latin typeface="AkrutiDevPriya" pitchFamily="2" charset="0"/>
              </a:rPr>
              <a:t>Heg</a:t>
            </a:r>
            <a:r>
              <a:rPr lang="en-US" sz="4000" b="1" dirty="0">
                <a:solidFill>
                  <a:srgbClr val="002060"/>
                </a:solidFill>
                <a:effectLst>
                  <a:outerShdw blurRad="38100" dist="38100" dir="2700000" algn="tl">
                    <a:srgbClr val="000000">
                      <a:alpha val="43137"/>
                    </a:srgbClr>
                  </a:outerShdw>
                </a:effectLst>
                <a:latin typeface="AkrutiDevPriya" pitchFamily="2" charset="0"/>
              </a:rPr>
              <a:t>©&lt;</a:t>
            </a:r>
            <a:r>
              <a:rPr lang="en-US" sz="4000" b="1" dirty="0" err="1">
                <a:solidFill>
                  <a:srgbClr val="002060"/>
                </a:solidFill>
                <a:effectLst>
                  <a:outerShdw blurRad="38100" dist="38100" dir="2700000" algn="tl">
                    <a:srgbClr val="000000">
                      <a:alpha val="43137"/>
                    </a:srgbClr>
                  </a:outerShdw>
                </a:effectLst>
                <a:latin typeface="AkrutiDevPriya" pitchFamily="2" charset="0"/>
              </a:rPr>
              <a:t>eeW</a:t>
            </a:r>
            <a:r>
              <a:rPr lang="en-US" sz="4000" b="1" dirty="0">
                <a:solidFill>
                  <a:srgbClr val="002060"/>
                </a:solidFill>
                <a:effectLst>
                  <a:outerShdw blurRad="38100" dist="38100" dir="2700000" algn="tl">
                    <a:srgbClr val="000000">
                      <a:alpha val="43137"/>
                    </a:srgbClr>
                  </a:outerShdw>
                </a:effectLst>
                <a:latin typeface="AkrutiDevPriya" pitchFamily="2" charset="0"/>
              </a:rPr>
              <a:t> </a:t>
            </a:r>
            <a:r>
              <a:rPr lang="en-US" sz="4000" b="1" dirty="0" err="1">
                <a:solidFill>
                  <a:srgbClr val="002060"/>
                </a:solidFill>
                <a:effectLst>
                  <a:outerShdw blurRad="38100" dist="38100" dir="2700000" algn="tl">
                    <a:srgbClr val="000000">
                      <a:alpha val="43137"/>
                    </a:srgbClr>
                  </a:outerShdw>
                </a:effectLst>
                <a:latin typeface="AkrutiDevPriya" pitchFamily="2" charset="0"/>
              </a:rPr>
              <a:t>keÀer</a:t>
            </a:r>
            <a:r>
              <a:rPr lang="en-US" sz="4000" b="1" dirty="0">
                <a:solidFill>
                  <a:srgbClr val="002060"/>
                </a:solidFill>
                <a:effectLst>
                  <a:outerShdw blurRad="38100" dist="38100" dir="2700000" algn="tl">
                    <a:srgbClr val="000000">
                      <a:alpha val="43137"/>
                    </a:srgbClr>
                  </a:outerShdw>
                </a:effectLst>
                <a:latin typeface="AkrutiDevPriya" pitchFamily="2" charset="0"/>
              </a:rPr>
              <a:t> </a:t>
            </a:r>
            <a:r>
              <a:rPr lang="en-US" sz="4000" b="1" dirty="0" err="1">
                <a:solidFill>
                  <a:srgbClr val="002060"/>
                </a:solidFill>
                <a:effectLst>
                  <a:outerShdw blurRad="38100" dist="38100" dir="2700000" algn="tl">
                    <a:srgbClr val="000000">
                      <a:alpha val="43137"/>
                    </a:srgbClr>
                  </a:outerShdw>
                </a:effectLst>
                <a:latin typeface="AkrutiDevPriya" pitchFamily="2" charset="0"/>
              </a:rPr>
              <a:t>leguevee</a:t>
            </a:r>
            <a:r>
              <a:rPr lang="en-US" sz="4000" b="1" dirty="0">
                <a:solidFill>
                  <a:srgbClr val="002060"/>
                </a:solidFill>
                <a:effectLst>
                  <a:outerShdw blurRad="38100" dist="38100" dir="2700000" algn="tl">
                    <a:srgbClr val="000000">
                      <a:alpha val="43137"/>
                    </a:srgbClr>
                  </a:outerShdw>
                </a:effectLst>
                <a:latin typeface="AkrutiDevPriya" pitchFamily="2" charset="0"/>
              </a:rPr>
              <a:t> </a:t>
            </a:r>
            <a:r>
              <a:rPr lang="en-US" sz="4000" b="1" dirty="0" err="1">
                <a:solidFill>
                  <a:srgbClr val="002060"/>
                </a:solidFill>
                <a:effectLst>
                  <a:outerShdw blurRad="38100" dist="38100" dir="2700000" algn="tl">
                    <a:srgbClr val="000000">
                      <a:alpha val="43137"/>
                    </a:srgbClr>
                  </a:outerShdw>
                </a:effectLst>
                <a:latin typeface="AkrutiDevPriya" pitchFamily="2" charset="0"/>
              </a:rPr>
              <a:t>ceW</a:t>
            </a:r>
            <a:r>
              <a:rPr lang="en-US" sz="4000" b="1" dirty="0">
                <a:solidFill>
                  <a:srgbClr val="002060"/>
                </a:solidFill>
                <a:effectLst>
                  <a:outerShdw blurRad="38100" dist="38100" dir="2700000" algn="tl">
                    <a:srgbClr val="000000">
                      <a:alpha val="43137"/>
                    </a:srgbClr>
                  </a:outerShdw>
                </a:effectLst>
                <a:latin typeface="AkrutiDevPriya" pitchFamily="2" charset="0"/>
              </a:rPr>
              <a:t> </a:t>
            </a:r>
            <a:r>
              <a:rPr lang="en-US" sz="4000" b="1" dirty="0" err="1">
                <a:solidFill>
                  <a:srgbClr val="002060"/>
                </a:solidFill>
                <a:effectLst>
                  <a:outerShdw blurRad="38100" dist="38100" dir="2700000" algn="tl">
                    <a:srgbClr val="000000">
                      <a:alpha val="43137"/>
                    </a:srgbClr>
                  </a:outerShdw>
                </a:effectLst>
                <a:latin typeface="AkrutiDevPriya" pitchFamily="2" charset="0"/>
              </a:rPr>
              <a:t>keÀce</a:t>
            </a:r>
            <a:r>
              <a:rPr lang="en-US" sz="4000" b="1" dirty="0">
                <a:solidFill>
                  <a:srgbClr val="002060"/>
                </a:solidFill>
                <a:effectLst>
                  <a:outerShdw blurRad="38100" dist="38100" dir="2700000" algn="tl">
                    <a:srgbClr val="000000">
                      <a:alpha val="43137"/>
                    </a:srgbClr>
                  </a:outerShdw>
                </a:effectLst>
                <a:latin typeface="AkrutiDevPriya" pitchFamily="2" charset="0"/>
              </a:rPr>
              <a:t> </a:t>
            </a:r>
            <a:r>
              <a:rPr lang="en-US" sz="4000" b="1" dirty="0" err="1">
                <a:solidFill>
                  <a:srgbClr val="002060"/>
                </a:solidFill>
                <a:effectLst>
                  <a:outerShdw blurRad="38100" dist="38100" dir="2700000" algn="tl">
                    <a:srgbClr val="000000">
                      <a:alpha val="43137"/>
                    </a:srgbClr>
                  </a:outerShdw>
                </a:effectLst>
                <a:latin typeface="AkrutiDevPriya" pitchFamily="2" charset="0"/>
              </a:rPr>
              <a:t>cenlJeHetCe</a:t>
            </a:r>
            <a:r>
              <a:rPr lang="en-US" sz="4000" b="1" dirty="0">
                <a:solidFill>
                  <a:srgbClr val="002060"/>
                </a:solidFill>
                <a:effectLst>
                  <a:outerShdw blurRad="38100" dist="38100" dir="2700000" algn="tl">
                    <a:srgbClr val="000000">
                      <a:alpha val="43137"/>
                    </a:srgbClr>
                  </a:outerShdw>
                </a:effectLst>
                <a:latin typeface="AkrutiDevPriya" pitchFamily="2" charset="0"/>
              </a:rPr>
              <a:t>&amp; </a:t>
            </a:r>
            <a:r>
              <a:rPr lang="en-US" sz="4000" b="1" dirty="0" err="1">
                <a:solidFill>
                  <a:srgbClr val="002060"/>
                </a:solidFill>
                <a:effectLst>
                  <a:outerShdw blurRad="38100" dist="38100" dir="2700000" algn="tl">
                    <a:srgbClr val="000000">
                      <a:alpha val="43137"/>
                    </a:srgbClr>
                  </a:outerShdw>
                </a:effectLst>
                <a:latin typeface="AkrutiDevPriya" pitchFamily="2" charset="0"/>
              </a:rPr>
              <a:t>ceeveleer</a:t>
            </a:r>
            <a:r>
              <a:rPr lang="en-US" sz="4000" b="1" dirty="0">
                <a:solidFill>
                  <a:srgbClr val="002060"/>
                </a:solidFill>
                <a:effectLst>
                  <a:outerShdw blurRad="38100" dist="38100" dir="2700000" algn="tl">
                    <a:srgbClr val="000000">
                      <a:alpha val="43137"/>
                    </a:srgbClr>
                  </a:outerShdw>
                </a:effectLst>
                <a:latin typeface="AkrutiDevPriya" pitchFamily="2" charset="0"/>
              </a:rPr>
              <a:t> </a:t>
            </a:r>
            <a:r>
              <a:rPr lang="en-US" sz="4000" b="1" dirty="0" err="1">
                <a:solidFill>
                  <a:srgbClr val="002060"/>
                </a:solidFill>
                <a:effectLst>
                  <a:outerShdw blurRad="38100" dist="38100" dir="2700000" algn="tl">
                    <a:srgbClr val="000000">
                      <a:alpha val="43137"/>
                    </a:srgbClr>
                  </a:outerShdw>
                </a:effectLst>
                <a:latin typeface="AkrutiDevPriya" pitchFamily="2" charset="0"/>
              </a:rPr>
              <a:t>nw</a:t>
            </a:r>
            <a:r>
              <a:rPr lang="en-US" sz="4000" b="1" dirty="0">
                <a:solidFill>
                  <a:srgbClr val="002060"/>
                </a:solidFill>
                <a:effectLst>
                  <a:outerShdw blurRad="38100" dist="38100" dir="2700000" algn="tl">
                    <a:srgbClr val="000000">
                      <a:alpha val="43137"/>
                    </a:srgbClr>
                  </a:outerShdw>
                </a:effectLst>
                <a:latin typeface="AkrutiDevPriya" pitchFamily="2" charset="0"/>
              </a:rPr>
              <a:t>~</a:t>
            </a:r>
            <a:r>
              <a:rPr lang="en-US" sz="4000" b="1" dirty="0">
                <a:solidFill>
                  <a:srgbClr val="FFFF00"/>
                </a:solidFill>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mewkeÀæ</a:t>
            </a:r>
            <a:r>
              <a:rPr lang="en-US" sz="4000" b="1" dirty="0">
                <a:effectLst>
                  <a:outerShdw blurRad="38100" dist="38100" dir="2700000" algn="tl">
                    <a:srgbClr val="000000">
                      <a:alpha val="43137"/>
                    </a:srgbClr>
                  </a:outerShdw>
                </a:effectLst>
                <a:latin typeface="AkrutiDevPriya" pitchFamily="2" charset="0"/>
              </a:rPr>
              <a:t>[</a:t>
            </a:r>
            <a:r>
              <a:rPr lang="en-US" sz="4000" b="1" dirty="0" err="1">
                <a:effectLst>
                  <a:outerShdw blurRad="38100" dist="38100" dir="2700000" algn="tl">
                    <a:srgbClr val="000000">
                      <a:alpha val="43137"/>
                    </a:srgbClr>
                  </a:outerShdw>
                </a:effectLst>
                <a:latin typeface="AkrutiDevPriya" pitchFamily="2" charset="0"/>
              </a:rPr>
              <a:t>eW</a:t>
            </a:r>
            <a:r>
              <a:rPr lang="en-US" sz="4000" b="1" dirty="0">
                <a:effectLst>
                  <a:outerShdw blurRad="38100" dist="38100" dir="2700000" algn="tl">
                    <a:srgbClr val="000000">
                      <a:alpha val="43137"/>
                    </a:srgbClr>
                  </a:outerShdw>
                </a:effectLst>
                <a:latin typeface="AkrutiDevPriya" pitchFamily="2" charset="0"/>
              </a:rPr>
              <a:t> Je&lt;</a:t>
            </a:r>
            <a:r>
              <a:rPr lang="en-US" sz="4000" b="1" dirty="0" err="1">
                <a:effectLst>
                  <a:outerShdw blurRad="38100" dist="38100" dir="2700000" algn="tl">
                    <a:srgbClr val="000000">
                      <a:alpha val="43137"/>
                    </a:srgbClr>
                  </a:outerShdw>
                </a:effectLst>
                <a:latin typeface="AkrutiDevPriya" pitchFamily="2" charset="0"/>
              </a:rPr>
              <a:t>eeX</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Gmes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cetueYetle</a:t>
            </a:r>
            <a:r>
              <a:rPr lang="en-US" sz="4000" b="1" dirty="0">
                <a:effectLst>
                  <a:outerShdw blurRad="38100" dist="38100" dir="2700000" algn="tl">
                    <a:srgbClr val="000000">
                      <a:alpha val="43137"/>
                    </a:srgbClr>
                  </a:outerShdw>
                </a:effectLst>
                <a:latin typeface="AkrutiDevPriya" pitchFamily="2" charset="0"/>
              </a:rPr>
              <a:t> ceeveJeer³e, </a:t>
            </a:r>
            <a:r>
              <a:rPr lang="en-US" sz="4000" b="1" dirty="0" err="1">
                <a:effectLst>
                  <a:outerShdw blurRad="38100" dist="38100" dir="2700000" algn="tl">
                    <a:srgbClr val="000000">
                      <a:alpha val="43137"/>
                    </a:srgbClr>
                  </a:outerShdw>
                </a:effectLst>
                <a:latin typeface="AkrutiDevPriya" pitchFamily="2" charset="0"/>
              </a:rPr>
              <a:t>meeceeefpekeÀ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SJeb</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jepeveereflekeÀ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DeefOekeÀejeW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Jebef®ele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jKee</a:t>
            </a:r>
            <a:r>
              <a:rPr lang="en-US" sz="4000" b="1" dirty="0">
                <a:effectLst>
                  <a:outerShdw blurRad="38100" dist="38100" dir="2700000" algn="tl">
                    <a:srgbClr val="000000">
                      <a:alpha val="43137"/>
                    </a:srgbClr>
                  </a:outerShdw>
                </a:effectLst>
                <a:latin typeface="AkrutiDevPriya" pitchFamily="2" charset="0"/>
              </a:rPr>
              <a:t> ie³ee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Deye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meceepe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efkeÀmeer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lejn</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Fve</a:t>
            </a:r>
            <a:r>
              <a:rPr lang="en-US" sz="4000" b="1" dirty="0">
                <a:effectLst>
                  <a:outerShdw blurRad="38100" dist="38100" dir="2700000" algn="tl">
                    <a:srgbClr val="000000">
                      <a:alpha val="43137"/>
                    </a:srgbClr>
                  </a:outerShdw>
                </a:effectLst>
                <a:latin typeface="AkrutiDevPriya" pitchFamily="2" charset="0"/>
              </a:rPr>
              <a:t> Je=efÊe³eeW, </a:t>
            </a:r>
            <a:r>
              <a:rPr lang="en-US" sz="4000" b="1" dirty="0" err="1">
                <a:effectLst>
                  <a:outerShdw blurRad="38100" dist="38100" dir="2700000" algn="tl">
                    <a:srgbClr val="000000">
                      <a:alpha val="43137"/>
                    </a:srgbClr>
                  </a:outerShdw>
                </a:effectLst>
                <a:latin typeface="AkrutiDevPriya" pitchFamily="2" charset="0"/>
              </a:rPr>
              <a:t>He´LeeDeeW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SJeb</a:t>
            </a:r>
            <a:r>
              <a:rPr lang="en-US" sz="4000" b="1" dirty="0">
                <a:effectLst>
                  <a:outerShdw blurRad="38100" dist="38100" dir="2700000" algn="tl">
                    <a:srgbClr val="000000">
                      <a:alpha val="43137"/>
                    </a:srgbClr>
                  </a:outerShdw>
                </a:effectLst>
                <a:latin typeface="AkrutiDevPriya" pitchFamily="2" charset="0"/>
              </a:rPr>
              <a:t> J³eJenejeW </a:t>
            </a:r>
            <a:r>
              <a:rPr lang="en-US" sz="4000" b="1" dirty="0" err="1">
                <a:effectLst>
                  <a:outerShdw blurRad="38100" dist="38100" dir="2700000" algn="tl">
                    <a:srgbClr val="000000">
                      <a:alpha val="43137"/>
                    </a:srgbClr>
                  </a:outerShdw>
                </a:effectLst>
                <a:latin typeface="AkrutiDevPriya" pitchFamily="2" charset="0"/>
              </a:rPr>
              <a:t>keÀes</a:t>
            </a:r>
            <a:r>
              <a:rPr lang="en-US" sz="4000" b="1" dirty="0">
                <a:effectLst>
                  <a:outerShdw blurRad="38100" dist="38100" dir="2700000" algn="tl">
                    <a:srgbClr val="000000">
                      <a:alpha val="43137"/>
                    </a:srgbClr>
                  </a:outerShdw>
                </a:effectLst>
                <a:latin typeface="AkrutiDevPriya" pitchFamily="2" charset="0"/>
              </a:rPr>
              <a:t> ³egefkeÌlemebiele </a:t>
            </a:r>
            <a:r>
              <a:rPr lang="en-US" sz="4000" b="1" dirty="0" err="1">
                <a:effectLst>
                  <a:outerShdw blurRad="38100" dist="38100" dir="2700000" algn="tl">
                    <a:srgbClr val="000000">
                      <a:alpha val="43137"/>
                    </a:srgbClr>
                  </a:outerShdw>
                </a:effectLst>
                <a:latin typeface="AkrutiDevPriya" pitchFamily="2" charset="0"/>
              </a:rPr>
              <a:t>veneR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yelee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mekeÀlee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mecePeoejer</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keÀer</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Fme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keÀceer</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keÀer</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Jepen</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nceejer</a:t>
            </a:r>
            <a:r>
              <a:rPr lang="en-US" sz="4000" b="1" dirty="0">
                <a:solidFill>
                  <a:srgbClr val="FF0000"/>
                </a:solidFill>
                <a:effectLst>
                  <a:outerShdw blurRad="38100" dist="38100" dir="2700000" algn="tl">
                    <a:srgbClr val="000000">
                      <a:alpha val="43137"/>
                    </a:srgbClr>
                  </a:outerShdw>
                </a:effectLst>
                <a:latin typeface="AkrutiDevPriya" pitchFamily="2" charset="0"/>
              </a:rPr>
              <a:t> meY³elee </a:t>
            </a:r>
            <a:r>
              <a:rPr lang="en-US" sz="4000" b="1" dirty="0" err="1">
                <a:solidFill>
                  <a:srgbClr val="FF0000"/>
                </a:solidFill>
                <a:effectLst>
                  <a:outerShdw blurRad="38100" dist="38100" dir="2700000" algn="tl">
                    <a:srgbClr val="000000">
                      <a:alpha val="43137"/>
                    </a:srgbClr>
                  </a:outerShdw>
                </a:effectLst>
                <a:latin typeface="AkrutiDevPriya" pitchFamily="2" charset="0"/>
              </a:rPr>
              <a:t>Heerefæ</a:t>
            </a:r>
            <a:r>
              <a:rPr lang="en-US" sz="4000" b="1" dirty="0">
                <a:solidFill>
                  <a:srgbClr val="FF0000"/>
                </a:solidFill>
                <a:effectLst>
                  <a:outerShdw blurRad="38100" dist="38100" dir="2700000" algn="tl">
                    <a:srgbClr val="000000">
                      <a:alpha val="43137"/>
                    </a:srgbClr>
                  </a:outerShdw>
                </a:effectLst>
                <a:latin typeface="AkrutiDevPriya" pitchFamily="2" charset="0"/>
              </a:rPr>
              <a:t>[le </a:t>
            </a:r>
            <a:r>
              <a:rPr lang="en-US" sz="4000" b="1" dirty="0" err="1">
                <a:solidFill>
                  <a:srgbClr val="FF0000"/>
                </a:solidFill>
                <a:effectLst>
                  <a:outerShdw blurRad="38100" dist="38100" dir="2700000" algn="tl">
                    <a:srgbClr val="000000">
                      <a:alpha val="43137"/>
                    </a:srgbClr>
                  </a:outerShdw>
                </a:effectLst>
                <a:latin typeface="AkrutiDevPriya" pitchFamily="2" charset="0"/>
              </a:rPr>
              <a:t>jner</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nw</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Deewj</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Gmes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neefve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Gþeveer</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Heæ</a:t>
            </a:r>
            <a:r>
              <a:rPr lang="en-US" sz="4000" b="1" dirty="0">
                <a:solidFill>
                  <a:srgbClr val="FF0000"/>
                </a:solidFill>
                <a:effectLst>
                  <a:outerShdw blurRad="38100" dist="38100" dir="2700000" algn="tl">
                    <a:srgbClr val="000000">
                      <a:alpha val="43137"/>
                    </a:srgbClr>
                  </a:outerShdw>
                </a:effectLst>
                <a:latin typeface="AkrutiDevPriya" pitchFamily="2" charset="0"/>
              </a:rPr>
              <a:t>[</a:t>
            </a:r>
            <a:r>
              <a:rPr lang="en-US" sz="4000" b="1" dirty="0" err="1">
                <a:solidFill>
                  <a:srgbClr val="FF0000"/>
                </a:solidFill>
                <a:effectLst>
                  <a:outerShdw blurRad="38100" dist="38100" dir="2700000" algn="tl">
                    <a:srgbClr val="000000">
                      <a:alpha val="43137"/>
                    </a:srgbClr>
                  </a:outerShdw>
                </a:effectLst>
                <a:latin typeface="AkrutiDevPriya" pitchFamily="2" charset="0"/>
              </a:rPr>
              <a:t>er</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nw</a:t>
            </a:r>
            <a:r>
              <a:rPr lang="en-US" sz="4000" b="1" dirty="0">
                <a:solidFill>
                  <a:srgbClr val="FF0000"/>
                </a:solidFill>
                <a:effectLst>
                  <a:outerShdw blurRad="38100" dist="38100" dir="2700000" algn="tl">
                    <a:srgbClr val="000000">
                      <a:alpha val="43137"/>
                    </a:srgbClr>
                  </a:outerShdw>
                </a:effectLst>
                <a:latin typeface="AkrutiDevPriya" pitchFamily="2" charset="0"/>
              </a:rPr>
              <a:t>~</a:t>
            </a:r>
          </a:p>
        </p:txBody>
      </p:sp>
      <p:sp>
        <p:nvSpPr>
          <p:cNvPr id="3"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2750" y="569913"/>
            <a:ext cx="8274050" cy="5478462"/>
          </a:xfrm>
          <a:prstGeom prst="rect">
            <a:avLst/>
          </a:prstGeom>
          <a:effectLst>
            <a:outerShdw blurRad="50800" dist="38100" dir="5400000" algn="t" rotWithShape="0">
              <a:prstClr val="black">
                <a:alpha val="40000"/>
              </a:prstClr>
            </a:outerShdw>
          </a:effectLst>
        </p:spPr>
        <p:txBody>
          <a:bodyPr>
            <a:spAutoFit/>
          </a:bodyPr>
          <a:lstStyle/>
          <a:p>
            <a:pPr algn="just">
              <a:defRPr/>
            </a:pPr>
            <a:r>
              <a:rPr lang="en-US" sz="3500" b="1" dirty="0">
                <a:solidFill>
                  <a:schemeClr val="bg1"/>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meYeer</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Oece</a:t>
            </a:r>
            <a:r>
              <a:rPr lang="en-US" sz="3500" b="1" dirty="0">
                <a:solidFill>
                  <a:srgbClr val="FF0000"/>
                </a:solidFill>
                <a:effectLst>
                  <a:outerShdw blurRad="38100" dist="38100" dir="2700000" algn="tl">
                    <a:srgbClr val="000000">
                      <a:alpha val="43137"/>
                    </a:srgbClr>
                  </a:outerShdw>
                </a:effectLst>
                <a:latin typeface="AkrutiDevPriya" pitchFamily="2" charset="0"/>
              </a:rPr>
              <a:t>&amp; </a:t>
            </a:r>
            <a:r>
              <a:rPr lang="en-US" sz="3500" b="1" dirty="0" err="1">
                <a:solidFill>
                  <a:srgbClr val="FF0000"/>
                </a:solidFill>
                <a:effectLst>
                  <a:outerShdw blurRad="38100" dist="38100" dir="2700000" algn="tl">
                    <a:srgbClr val="000000">
                      <a:alpha val="43137"/>
                    </a:srgbClr>
                  </a:outerShdw>
                </a:effectLst>
                <a:latin typeface="AkrutiDevPriya" pitchFamily="2" charset="0"/>
              </a:rPr>
              <a:t>MeeðeeW</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ceW</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ceefnueeDeeW</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kesÀ</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He´efle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Ie</a:t>
            </a:r>
            <a:r>
              <a:rPr lang="en-US" sz="3500" b="1" dirty="0">
                <a:solidFill>
                  <a:srgbClr val="FF0000"/>
                </a:solidFill>
                <a:effectLst>
                  <a:outerShdw blurRad="38100" dist="38100" dir="2700000" algn="tl">
                    <a:srgbClr val="000000">
                      <a:alpha val="43137"/>
                    </a:srgbClr>
                  </a:outerShdw>
                </a:effectLst>
                <a:latin typeface="AkrutiDevPriya" pitchFamily="2" charset="0"/>
              </a:rPr>
              <a:t>=</a:t>
            </a:r>
            <a:r>
              <a:rPr lang="en-US" sz="3500" b="1" dirty="0" err="1">
                <a:solidFill>
                  <a:srgbClr val="FF0000"/>
                </a:solidFill>
                <a:effectLst>
                  <a:outerShdw blurRad="38100" dist="38100" dir="2700000" algn="tl">
                    <a:srgbClr val="000000">
                      <a:alpha val="43137"/>
                    </a:srgbClr>
                  </a:outerShdw>
                </a:effectLst>
                <a:latin typeface="AkrutiDevPriya" pitchFamily="2" charset="0"/>
              </a:rPr>
              <a:t>Cee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keÀer</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YeeJevee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He´oefMe&amp;le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keÀer</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ieF</a:t>
            </a:r>
            <a:r>
              <a:rPr lang="en-US" sz="3500" b="1" dirty="0">
                <a:solidFill>
                  <a:srgbClr val="FF0000"/>
                </a:solidFill>
                <a:effectLst>
                  <a:outerShdw blurRad="38100" dist="38100" dir="2700000" algn="tl">
                    <a:srgbClr val="000000">
                      <a:alpha val="43137"/>
                    </a:srgbClr>
                  </a:outerShdw>
                </a:effectLst>
                <a:latin typeface="AkrutiDevPriya" pitchFamily="2" charset="0"/>
              </a:rPr>
              <a:t>&amp; </a:t>
            </a:r>
            <a:r>
              <a:rPr lang="en-US" sz="3500" b="1" dirty="0" err="1">
                <a:solidFill>
                  <a:srgbClr val="FF0000"/>
                </a:solidFill>
                <a:effectLst>
                  <a:outerShdw blurRad="38100" dist="38100" dir="2700000" algn="tl">
                    <a:srgbClr val="000000">
                      <a:alpha val="43137"/>
                    </a:srgbClr>
                  </a:outerShdw>
                </a:effectLst>
                <a:latin typeface="AkrutiDevPriya" pitchFamily="2" charset="0"/>
              </a:rPr>
              <a:t>nw</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Heg</a:t>
            </a:r>
            <a:r>
              <a:rPr lang="en-US" sz="3500" b="1" dirty="0">
                <a:solidFill>
                  <a:srgbClr val="FF0000"/>
                </a:solidFill>
                <a:effectLst>
                  <a:outerShdw blurRad="38100" dist="38100" dir="2700000" algn="tl">
                    <a:srgbClr val="000000">
                      <a:alpha val="43137"/>
                    </a:srgbClr>
                  </a:outerShdw>
                </a:effectLst>
                <a:latin typeface="AkrutiDevPriya" pitchFamily="2" charset="0"/>
              </a:rPr>
              <a:t>©&lt;e </a:t>
            </a:r>
            <a:r>
              <a:rPr lang="en-US" sz="3500" b="1" dirty="0" err="1">
                <a:solidFill>
                  <a:srgbClr val="FF0000"/>
                </a:solidFill>
                <a:effectLst>
                  <a:outerShdw blurRad="38100" dist="38100" dir="2700000" algn="tl">
                    <a:srgbClr val="000000">
                      <a:alpha val="43137"/>
                    </a:srgbClr>
                  </a:outerShdw>
                </a:effectLst>
                <a:latin typeface="AkrutiDevPriya" pitchFamily="2" charset="0"/>
              </a:rPr>
              <a:t>kesÀ</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efKeueeHeÀ</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Ie</a:t>
            </a:r>
            <a:r>
              <a:rPr lang="en-US" sz="3500" b="1" dirty="0">
                <a:solidFill>
                  <a:srgbClr val="FF0000"/>
                </a:solidFill>
                <a:effectLst>
                  <a:outerShdw blurRad="38100" dist="38100" dir="2700000" algn="tl">
                    <a:srgbClr val="000000">
                      <a:alpha val="43137"/>
                    </a:srgbClr>
                  </a:outerShdw>
                </a:effectLst>
                <a:latin typeface="AkrutiDevPriya" pitchFamily="2" charset="0"/>
              </a:rPr>
              <a:t>=</a:t>
            </a:r>
            <a:r>
              <a:rPr lang="en-US" sz="3500" b="1" dirty="0" err="1">
                <a:solidFill>
                  <a:srgbClr val="FF0000"/>
                </a:solidFill>
                <a:effectLst>
                  <a:outerShdw blurRad="38100" dist="38100" dir="2700000" algn="tl">
                    <a:srgbClr val="000000">
                      <a:alpha val="43137"/>
                    </a:srgbClr>
                  </a:outerShdw>
                </a:effectLst>
                <a:latin typeface="AkrutiDevPriya" pitchFamily="2" charset="0"/>
              </a:rPr>
              <a:t>Cee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He´oefMe&amp;le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keÀjves</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Jeeuee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keÀesF</a:t>
            </a:r>
            <a:r>
              <a:rPr lang="en-US" sz="3500" b="1" dirty="0">
                <a:solidFill>
                  <a:srgbClr val="FF0000"/>
                </a:solidFill>
                <a:effectLst>
                  <a:outerShdw blurRad="38100" dist="38100" dir="2700000" algn="tl">
                    <a:srgbClr val="000000">
                      <a:alpha val="43137"/>
                    </a:srgbClr>
                  </a:outerShdw>
                </a:effectLst>
                <a:latin typeface="AkrutiDevPriya" pitchFamily="2" charset="0"/>
              </a:rPr>
              <a:t>&amp; </a:t>
            </a:r>
            <a:r>
              <a:rPr lang="en-US" sz="3500" b="1" dirty="0" err="1">
                <a:solidFill>
                  <a:srgbClr val="FF0000"/>
                </a:solidFill>
                <a:effectLst>
                  <a:outerShdw blurRad="38100" dist="38100" dir="2700000" algn="tl">
                    <a:srgbClr val="000000">
                      <a:alpha val="43137"/>
                    </a:srgbClr>
                  </a:outerShdw>
                </a:effectLst>
                <a:latin typeface="AkrutiDevPriya" pitchFamily="2" charset="0"/>
              </a:rPr>
              <a:t>Meyo</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GHeueyOe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veneR</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nw</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efpeme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yeele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keÀe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keÀesF</a:t>
            </a:r>
            <a:r>
              <a:rPr lang="en-US" sz="3500" b="1" dirty="0">
                <a:solidFill>
                  <a:srgbClr val="FF0000"/>
                </a:solidFill>
                <a:effectLst>
                  <a:outerShdw blurRad="38100" dist="38100" dir="2700000" algn="tl">
                    <a:srgbClr val="000000">
                      <a:alpha val="43137"/>
                    </a:srgbClr>
                  </a:outerShdw>
                </a:effectLst>
                <a:latin typeface="AkrutiDevPriya" pitchFamily="2" charset="0"/>
              </a:rPr>
              <a:t>&amp; </a:t>
            </a:r>
            <a:r>
              <a:rPr lang="en-US" sz="3500" b="1" dirty="0" err="1">
                <a:solidFill>
                  <a:srgbClr val="FF0000"/>
                </a:solidFill>
                <a:effectLst>
                  <a:outerShdw blurRad="38100" dist="38100" dir="2700000" algn="tl">
                    <a:srgbClr val="000000">
                      <a:alpha val="43137"/>
                    </a:srgbClr>
                  </a:outerShdw>
                </a:effectLst>
                <a:latin typeface="AkrutiDevPriya" pitchFamily="2" charset="0"/>
              </a:rPr>
              <a:t>DeefmlelJe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ner</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ve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nes</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GmekesÀ</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efueS</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keÀesF</a:t>
            </a:r>
            <a:r>
              <a:rPr lang="en-US" sz="3500" b="1" dirty="0">
                <a:solidFill>
                  <a:srgbClr val="FF0000"/>
                </a:solidFill>
                <a:effectLst>
                  <a:outerShdw blurRad="38100" dist="38100" dir="2700000" algn="tl">
                    <a:srgbClr val="000000">
                      <a:alpha val="43137"/>
                    </a:srgbClr>
                  </a:outerShdw>
                </a:effectLst>
                <a:latin typeface="AkrutiDevPriya" pitchFamily="2" charset="0"/>
              </a:rPr>
              <a:t>&amp; </a:t>
            </a:r>
            <a:r>
              <a:rPr lang="en-US" sz="3500" b="1" dirty="0" err="1">
                <a:solidFill>
                  <a:srgbClr val="FF0000"/>
                </a:solidFill>
                <a:effectLst>
                  <a:outerShdw blurRad="38100" dist="38100" dir="2700000" algn="tl">
                    <a:srgbClr val="000000">
                      <a:alpha val="43137"/>
                    </a:srgbClr>
                  </a:outerShdw>
                </a:effectLst>
                <a:latin typeface="AkrutiDevPriya" pitchFamily="2" charset="0"/>
              </a:rPr>
              <a:t>Meyo</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veneR</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nes</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mekeÀlee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nw</a:t>
            </a:r>
            <a:r>
              <a:rPr lang="en-US" sz="3500" b="1" dirty="0">
                <a:solidFill>
                  <a:srgbClr val="FF0000"/>
                </a:solidFill>
                <a:effectLst>
                  <a:outerShdw blurRad="38100" dist="38100" dir="2700000" algn="tl">
                    <a:srgbClr val="000000">
                      <a:alpha val="43137"/>
                    </a:srgbClr>
                  </a:outerShdw>
                </a:effectLst>
                <a:latin typeface="AkrutiDevPriya" pitchFamily="2" charset="0"/>
              </a:rPr>
              <a:t>~ </a:t>
            </a:r>
          </a:p>
          <a:p>
            <a:pPr algn="just">
              <a:defRPr/>
            </a:pP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Heg</a:t>
            </a:r>
            <a:r>
              <a:rPr lang="en-US" sz="3500" b="1" dirty="0">
                <a:effectLst>
                  <a:outerShdw blurRad="38100" dist="38100" dir="2700000" algn="tl">
                    <a:srgbClr val="000000">
                      <a:alpha val="43137"/>
                    </a:srgbClr>
                  </a:outerShdw>
                </a:effectLst>
                <a:latin typeface="AkrutiDevPriya" pitchFamily="2" charset="0"/>
              </a:rPr>
              <a:t>©&lt;</a:t>
            </a:r>
            <a:r>
              <a:rPr lang="en-US" sz="3500" b="1" dirty="0" err="1">
                <a:effectLst>
                  <a:outerShdw blurRad="38100" dist="38100" dir="2700000" algn="tl">
                    <a:srgbClr val="000000">
                      <a:alpha val="43137"/>
                    </a:srgbClr>
                  </a:outerShdw>
                </a:effectLst>
                <a:latin typeface="AkrutiDevPriya" pitchFamily="2" charset="0"/>
              </a:rPr>
              <a:t>eeW</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keÀes</a:t>
            </a:r>
            <a:r>
              <a:rPr lang="en-US" sz="3500" b="1" dirty="0">
                <a:effectLst>
                  <a:outerShdw blurRad="38100" dist="38100" dir="2700000" algn="tl">
                    <a:srgbClr val="000000">
                      <a:alpha val="43137"/>
                    </a:srgbClr>
                  </a:outerShdw>
                </a:effectLst>
                <a:latin typeface="AkrutiDevPriya" pitchFamily="2" charset="0"/>
              </a:rPr>
              <a:t> ³en </a:t>
            </a:r>
            <a:r>
              <a:rPr lang="en-US" sz="3500" b="1" dirty="0" err="1">
                <a:effectLst>
                  <a:outerShdw blurRad="38100" dist="38100" dir="2700000" algn="tl">
                    <a:srgbClr val="000000">
                      <a:alpha val="43137"/>
                    </a:srgbClr>
                  </a:outerShdw>
                </a:effectLst>
                <a:latin typeface="AkrutiDevPriya" pitchFamily="2" charset="0"/>
              </a:rPr>
              <a:t>efMe#ee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oer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peeleer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nw</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efkeÀ</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GvnW</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meceepe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ceW</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He´YeeJeMeeueer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YetefcekeÀe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efveJee&amp;n</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keÀjvee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nw</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peyeefkeÀ</a:t>
            </a:r>
            <a:r>
              <a:rPr lang="en-US" sz="3500" b="1" dirty="0">
                <a:effectLst>
                  <a:outerShdw blurRad="38100" dist="38100" dir="2700000" algn="tl">
                    <a:srgbClr val="000000">
                      <a:alpha val="43137"/>
                    </a:srgbClr>
                  </a:outerShdw>
                </a:effectLst>
                <a:latin typeface="AkrutiDevPriya" pitchFamily="2" charset="0"/>
              </a:rPr>
              <a:t> veeefj³eeW </a:t>
            </a:r>
            <a:r>
              <a:rPr lang="en-US" sz="3500" b="1" dirty="0" err="1">
                <a:effectLst>
                  <a:outerShdw blurRad="38100" dist="38100" dir="2700000" algn="tl">
                    <a:srgbClr val="000000">
                      <a:alpha val="43137"/>
                    </a:srgbClr>
                  </a:outerShdw>
                </a:effectLst>
                <a:latin typeface="AkrutiDevPriya" pitchFamily="2" charset="0"/>
              </a:rPr>
              <a:t>keÀes</a:t>
            </a:r>
            <a:r>
              <a:rPr lang="en-US" sz="3500" b="1" dirty="0">
                <a:effectLst>
                  <a:outerShdw blurRad="38100" dist="38100" dir="2700000" algn="tl">
                    <a:srgbClr val="000000">
                      <a:alpha val="43137"/>
                    </a:srgbClr>
                  </a:outerShdw>
                </a:effectLst>
                <a:latin typeface="AkrutiDevPriya" pitchFamily="2" charset="0"/>
              </a:rPr>
              <a:t> ³en efmeKee³ee </a:t>
            </a:r>
            <a:r>
              <a:rPr lang="en-US" sz="3500" b="1" dirty="0" err="1">
                <a:effectLst>
                  <a:outerShdw blurRad="38100" dist="38100" dir="2700000" algn="tl">
                    <a:srgbClr val="000000">
                      <a:alpha val="43137"/>
                    </a:srgbClr>
                  </a:outerShdw>
                </a:effectLst>
                <a:latin typeface="AkrutiDevPriya" pitchFamily="2" charset="0"/>
              </a:rPr>
              <a:t>peelee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nw</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efkeÀ</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GvnW</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mesefJekeÀe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YetefcekeÀe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DeHeveevee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nw</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peye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met#ce</a:t>
            </a:r>
            <a:r>
              <a:rPr lang="en-US" sz="3500" b="1" dirty="0">
                <a:effectLst>
                  <a:outerShdw blurRad="38100" dist="38100" dir="2700000" algn="tl">
                    <a:srgbClr val="000000">
                      <a:alpha val="43137"/>
                    </a:srgbClr>
                  </a:outerShdw>
                </a:effectLst>
                <a:latin typeface="AkrutiDevPriya" pitchFamily="2" charset="0"/>
              </a:rPr>
              <a:t> DeeO³eeeflcekeÀ me®®eeF&amp;³eeW </a:t>
            </a:r>
            <a:r>
              <a:rPr lang="en-US" sz="3500" b="1" dirty="0" err="1">
                <a:effectLst>
                  <a:outerShdw blurRad="38100" dist="38100" dir="2700000" algn="tl">
                    <a:srgbClr val="000000">
                      <a:alpha val="43137"/>
                    </a:srgbClr>
                  </a:outerShdw>
                </a:effectLst>
                <a:latin typeface="AkrutiDevPriya" pitchFamily="2" charset="0"/>
              </a:rPr>
              <a:t>keÀer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YeeweflekeÀJeeoer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meceer#ee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peeleer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nw</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leye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GvekeÀe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cetue</a:t>
            </a:r>
            <a:r>
              <a:rPr lang="en-US" sz="3500" b="1" dirty="0">
                <a:effectLst>
                  <a:outerShdw blurRad="38100" dist="38100" dir="2700000" algn="tl">
                    <a:srgbClr val="000000">
                      <a:alpha val="43137"/>
                    </a:srgbClr>
                  </a:outerShdw>
                </a:effectLst>
                <a:latin typeface="AkrutiDevPriya" pitchFamily="2" charset="0"/>
              </a:rPr>
              <a:t> DeeO³eeeflcekeÀ </a:t>
            </a:r>
            <a:r>
              <a:rPr lang="en-US" sz="3500" b="1" dirty="0" err="1">
                <a:effectLst>
                  <a:outerShdw blurRad="38100" dist="38100" dir="2700000" algn="tl">
                    <a:srgbClr val="000000">
                      <a:alpha val="43137"/>
                    </a:srgbClr>
                  </a:outerShdw>
                </a:effectLst>
                <a:latin typeface="AkrutiDevPriya" pitchFamily="2" charset="0"/>
              </a:rPr>
              <a:t>DeLe</a:t>
            </a:r>
            <a:r>
              <a:rPr lang="en-US" sz="3500" b="1" dirty="0">
                <a:effectLst>
                  <a:outerShdw blurRad="38100" dist="38100" dir="2700000" algn="tl">
                    <a:srgbClr val="000000">
                      <a:alpha val="43137"/>
                    </a:srgbClr>
                  </a:outerShdw>
                </a:effectLst>
                <a:latin typeface="AkrutiDevPriya" pitchFamily="2" charset="0"/>
              </a:rPr>
              <a:t>&amp; </a:t>
            </a:r>
            <a:r>
              <a:rPr lang="en-US" sz="3500" b="1" dirty="0" err="1">
                <a:effectLst>
                  <a:outerShdw blurRad="38100" dist="38100" dir="2700000" algn="tl">
                    <a:srgbClr val="000000">
                      <a:alpha val="43137"/>
                    </a:srgbClr>
                  </a:outerShdw>
                </a:effectLst>
                <a:latin typeface="AkrutiDevPriya" pitchFamily="2" charset="0"/>
              </a:rPr>
              <a:t>uegHle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nes</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peelee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nw</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Deewj</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GvekeÀer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YeeweflekeÀJeeoer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ìerkeÀe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ie´nCe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keÀj</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ueer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peeleer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nw</a:t>
            </a:r>
            <a:r>
              <a:rPr lang="en-US" sz="3500" b="1" dirty="0">
                <a:effectLst>
                  <a:outerShdw blurRad="38100" dist="38100" dir="2700000" algn="tl">
                    <a:srgbClr val="000000">
                      <a:alpha val="43137"/>
                    </a:srgbClr>
                  </a:outerShdw>
                </a:effectLst>
                <a:latin typeface="AkrutiDevPriya" pitchFamily="2" charset="0"/>
              </a:rPr>
              <a:t>~</a:t>
            </a:r>
          </a:p>
        </p:txBody>
      </p:sp>
      <p:sp>
        <p:nvSpPr>
          <p:cNvPr id="3"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625" y="304800"/>
            <a:ext cx="8229600" cy="6186309"/>
          </a:xfrm>
          <a:prstGeom prst="rect">
            <a:avLst/>
          </a:prstGeom>
          <a:effectLst>
            <a:outerShdw blurRad="50800" dist="38100" dir="5400000" algn="t" rotWithShape="0">
              <a:prstClr val="black">
                <a:alpha val="40000"/>
              </a:prstClr>
            </a:outerShdw>
          </a:effectLst>
        </p:spPr>
        <p:txBody>
          <a:bodyPr>
            <a:spAutoFit/>
          </a:bodyPr>
          <a:lstStyle/>
          <a:p>
            <a:pPr algn="just">
              <a:defRPr/>
            </a:pPr>
            <a:r>
              <a:rPr lang="en-US" sz="34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a:effectLst>
                  <a:outerShdw blurRad="38100" dist="38100" dir="2700000" algn="tl">
                    <a:srgbClr val="000000">
                      <a:alpha val="43137"/>
                    </a:srgbClr>
                  </a:outerShdw>
                </a:effectLst>
                <a:latin typeface="AkrutiDevPriya" pitchFamily="2" charset="0"/>
              </a:rPr>
              <a:t>Meleeefyo³eeW </a:t>
            </a:r>
            <a:r>
              <a:rPr lang="en-US" sz="3600" b="1" dirty="0" err="1">
                <a:effectLst>
                  <a:outerShdw blurRad="38100" dist="38100" dir="2700000" algn="tl">
                    <a:srgbClr val="000000">
                      <a:alpha val="43137"/>
                    </a:srgbClr>
                  </a:outerShdw>
                </a:effectLst>
                <a:latin typeface="AkrutiDevPriya" pitchFamily="2" charset="0"/>
              </a:rPr>
              <a:t>mes</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Ssmee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ceevee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peelee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nw</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efkeÀ</a:t>
            </a:r>
            <a:r>
              <a:rPr lang="en-US" sz="3600" b="1" dirty="0">
                <a:effectLst>
                  <a:outerShdw blurRad="38100" dist="38100" dir="2700000" algn="tl">
                    <a:srgbClr val="000000">
                      <a:alpha val="43137"/>
                    </a:srgbClr>
                  </a:outerShdw>
                </a:effectLst>
                <a:latin typeface="AkrutiDevPriya" pitchFamily="2" charset="0"/>
              </a:rPr>
              <a:t> veeefj³eeB </a:t>
            </a:r>
            <a:r>
              <a:rPr lang="en-US" sz="3600" b="1" dirty="0" err="1">
                <a:effectLst>
                  <a:outerShdw blurRad="38100" dist="38100" dir="2700000" algn="tl">
                    <a:srgbClr val="000000">
                      <a:alpha val="43137"/>
                    </a:srgbClr>
                  </a:outerShdw>
                </a:effectLst>
                <a:latin typeface="AkrutiDevPriya" pitchFamily="2" charset="0"/>
              </a:rPr>
              <a:t>MeejerefjkeÀ</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mebj®evee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kesÀ</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DeeOeej</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Hej</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keÀcepeesj</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nesleer</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nQ</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Deewj</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Jes</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kegÀí</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Keeme</a:t>
            </a:r>
            <a:r>
              <a:rPr lang="en-US" sz="3600" b="1" dirty="0">
                <a:effectLst>
                  <a:outerShdw blurRad="38100" dist="38100" dir="2700000" algn="tl">
                    <a:srgbClr val="000000">
                      <a:alpha val="43137"/>
                    </a:srgbClr>
                  </a:outerShdw>
                </a:effectLst>
                <a:latin typeface="AkrutiDevPriya" pitchFamily="2" charset="0"/>
              </a:rPr>
              <a:t> keÀe³e&amp; </a:t>
            </a:r>
            <a:r>
              <a:rPr lang="en-US" sz="3600" b="1" dirty="0" err="1">
                <a:effectLst>
                  <a:outerShdw blurRad="38100" dist="38100" dir="2700000" algn="tl">
                    <a:srgbClr val="000000">
                      <a:alpha val="43137"/>
                    </a:srgbClr>
                  </a:outerShdw>
                </a:effectLst>
                <a:latin typeface="AkrutiDevPriya" pitchFamily="2" charset="0"/>
              </a:rPr>
              <a:t>mecHevve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veneR</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keÀj</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mekeÀleer</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nQ</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Yeejle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kesÀ</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mebefJeOeeve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ves</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Heg</a:t>
            </a:r>
            <a:r>
              <a:rPr lang="en-US" sz="3600" b="1" dirty="0">
                <a:effectLst>
                  <a:outerShdw blurRad="38100" dist="38100" dir="2700000" algn="tl">
                    <a:srgbClr val="000000">
                      <a:alpha val="43137"/>
                    </a:srgbClr>
                  </a:outerShdw>
                </a:effectLst>
                <a:latin typeface="AkrutiDevPriya" pitchFamily="2" charset="0"/>
              </a:rPr>
              <a:t>©&lt;</a:t>
            </a:r>
            <a:r>
              <a:rPr lang="en-US" sz="3600" b="1" dirty="0" err="1">
                <a:effectLst>
                  <a:outerShdw blurRad="38100" dist="38100" dir="2700000" algn="tl">
                    <a:srgbClr val="000000">
                      <a:alpha val="43137"/>
                    </a:srgbClr>
                  </a:outerShdw>
                </a:effectLst>
                <a:latin typeface="AkrutiDevPriya" pitchFamily="2" charset="0"/>
              </a:rPr>
              <a:t>eeW</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SJeb</a:t>
            </a:r>
            <a:r>
              <a:rPr lang="en-US" sz="3600" b="1" dirty="0">
                <a:effectLst>
                  <a:outerShdw blurRad="38100" dist="38100" dir="2700000" algn="tl">
                    <a:srgbClr val="000000">
                      <a:alpha val="43137"/>
                    </a:srgbClr>
                  </a:outerShdw>
                </a:effectLst>
                <a:latin typeface="AkrutiDevPriya" pitchFamily="2" charset="0"/>
              </a:rPr>
              <a:t> efm$e³eeW </a:t>
            </a:r>
            <a:r>
              <a:rPr lang="en-US" sz="3600" b="1" dirty="0" err="1">
                <a:effectLst>
                  <a:outerShdw blurRad="38100" dist="38100" dir="2700000" algn="tl">
                    <a:srgbClr val="000000">
                      <a:alpha val="43137"/>
                    </a:srgbClr>
                  </a:outerShdw>
                </a:effectLst>
                <a:latin typeface="AkrutiDevPriya" pitchFamily="2" charset="0"/>
              </a:rPr>
              <a:t>keÀes</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SkeÀmeceeve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DeefOekeÀej</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efoS</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nQ</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yeefukeÀ</a:t>
            </a:r>
            <a:r>
              <a:rPr lang="en-US" sz="3600" b="1" dirty="0">
                <a:effectLst>
                  <a:outerShdw blurRad="38100" dist="38100" dir="2700000" algn="tl">
                    <a:srgbClr val="000000">
                      <a:alpha val="43137"/>
                    </a:srgbClr>
                  </a:outerShdw>
                </a:effectLst>
                <a:latin typeface="AkrutiDevPriya" pitchFamily="2" charset="0"/>
              </a:rPr>
              <a:t> efm$e³eeW </a:t>
            </a:r>
            <a:r>
              <a:rPr lang="en-US" sz="3600" b="1" dirty="0" err="1">
                <a:effectLst>
                  <a:outerShdw blurRad="38100" dist="38100" dir="2700000" algn="tl">
                    <a:srgbClr val="000000">
                      <a:alpha val="43137"/>
                    </a:srgbClr>
                  </a:outerShdw>
                </a:effectLst>
                <a:latin typeface="AkrutiDevPriya" pitchFamily="2" charset="0"/>
              </a:rPr>
              <a:t>keÀes</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kegÀí</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megefJeOeeSb</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Yeer</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He´oeve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keÀer</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nQ</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leeefkeÀ</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GvekesÀ</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efKeueeHeÀ</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efkeÀmeer</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He´keÀej</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keÀe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efuebie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DeeOeeefjle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YesoYeeJe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ve</a:t>
            </a:r>
            <a:r>
              <a:rPr lang="en-US" sz="3600" b="1" dirty="0">
                <a:effectLst>
                  <a:outerShdw blurRad="38100" dist="38100" dir="2700000" algn="tl">
                    <a:srgbClr val="000000">
                      <a:alpha val="43137"/>
                    </a:srgbClr>
                  </a:outerShdw>
                </a:effectLst>
                <a:latin typeface="AkrutiDevPriya" pitchFamily="2" charset="0"/>
              </a:rPr>
              <a:t> efkeÀ³ee pee </a:t>
            </a:r>
            <a:r>
              <a:rPr lang="en-US" sz="3600" b="1" dirty="0" err="1">
                <a:effectLst>
                  <a:outerShdw blurRad="38100" dist="38100" dir="2700000" algn="tl">
                    <a:srgbClr val="000000">
                      <a:alpha val="43137"/>
                    </a:srgbClr>
                  </a:outerShdw>
                </a:effectLst>
                <a:latin typeface="AkrutiDevPriya" pitchFamily="2" charset="0"/>
              </a:rPr>
              <a:t>mekesÀ</a:t>
            </a:r>
            <a:r>
              <a:rPr lang="en-US" sz="3600" b="1" dirty="0">
                <a:effectLst>
                  <a:outerShdw blurRad="38100" dist="38100" dir="2700000" algn="tl">
                    <a:srgbClr val="000000">
                      <a:alpha val="43137"/>
                    </a:srgbClr>
                  </a:outerShdw>
                </a:effectLst>
                <a:latin typeface="AkrutiDevPriya" pitchFamily="2" charset="0"/>
              </a:rPr>
              <a:t>~</a:t>
            </a:r>
            <a:r>
              <a:rPr lang="en-US" sz="3600" b="1" dirty="0">
                <a:solidFill>
                  <a:schemeClr val="bg1"/>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FmekesÀ</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yeeJepeto</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Deepe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lekeÀ</a:t>
            </a:r>
            <a:r>
              <a:rPr lang="en-US" sz="3600" b="1" dirty="0">
                <a:solidFill>
                  <a:srgbClr val="FF0000"/>
                </a:solidFill>
                <a:effectLst>
                  <a:outerShdw blurRad="38100" dist="38100" dir="2700000" algn="tl">
                    <a:srgbClr val="000000">
                      <a:alpha val="43137"/>
                    </a:srgbClr>
                  </a:outerShdw>
                </a:effectLst>
                <a:latin typeface="AkrutiDevPriya" pitchFamily="2" charset="0"/>
              </a:rPr>
              <a:t> efm$e³eeW </a:t>
            </a:r>
            <a:r>
              <a:rPr lang="en-US" sz="3600" b="1" dirty="0" err="1">
                <a:solidFill>
                  <a:srgbClr val="FF0000"/>
                </a:solidFill>
                <a:effectLst>
                  <a:outerShdw blurRad="38100" dist="38100" dir="2700000" algn="tl">
                    <a:srgbClr val="000000">
                      <a:alpha val="43137"/>
                    </a:srgbClr>
                  </a:outerShdw>
                </a:effectLst>
                <a:latin typeface="AkrutiDevPriya" pitchFamily="2" charset="0"/>
              </a:rPr>
              <a:t>SJeb</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Heg</a:t>
            </a:r>
            <a:r>
              <a:rPr lang="en-US" sz="3600" b="1" dirty="0">
                <a:solidFill>
                  <a:srgbClr val="FF0000"/>
                </a:solidFill>
                <a:effectLst>
                  <a:outerShdw blurRad="38100" dist="38100" dir="2700000" algn="tl">
                    <a:srgbClr val="000000">
                      <a:alpha val="43137"/>
                    </a:srgbClr>
                  </a:outerShdw>
                </a:effectLst>
                <a:latin typeface="AkrutiDevPriya" pitchFamily="2" charset="0"/>
              </a:rPr>
              <a:t>©&lt;</a:t>
            </a:r>
            <a:r>
              <a:rPr lang="en-US" sz="3600" b="1" dirty="0" err="1">
                <a:solidFill>
                  <a:srgbClr val="FF0000"/>
                </a:solidFill>
                <a:effectLst>
                  <a:outerShdw blurRad="38100" dist="38100" dir="2700000" algn="tl">
                    <a:srgbClr val="000000">
                      <a:alpha val="43137"/>
                    </a:srgbClr>
                  </a:outerShdw>
                </a:effectLst>
                <a:latin typeface="AkrutiDevPriya" pitchFamily="2" charset="0"/>
              </a:rPr>
              <a:t>eeW</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keÀes</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SkeÀmeceeve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DeefOekeÀej</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He´eHle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veneR</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nes</a:t>
            </a:r>
            <a:r>
              <a:rPr lang="en-US" sz="3600" b="1" dirty="0">
                <a:solidFill>
                  <a:srgbClr val="FF0000"/>
                </a:solidFill>
                <a:effectLst>
                  <a:outerShdw blurRad="38100" dist="38100" dir="2700000" algn="tl">
                    <a:srgbClr val="000000">
                      <a:alpha val="43137"/>
                    </a:srgbClr>
                  </a:outerShdw>
                </a:effectLst>
                <a:latin typeface="AkrutiDevPriya" pitchFamily="2" charset="0"/>
              </a:rPr>
              <a:t> Hee³ee </a:t>
            </a:r>
            <a:r>
              <a:rPr lang="en-US" sz="3600" b="1" dirty="0" err="1">
                <a:solidFill>
                  <a:srgbClr val="FF0000"/>
                </a:solidFill>
                <a:effectLst>
                  <a:outerShdw blurRad="38100" dist="38100" dir="2700000" algn="tl">
                    <a:srgbClr val="000000">
                      <a:alpha val="43137"/>
                    </a:srgbClr>
                  </a:outerShdw>
                </a:effectLst>
                <a:latin typeface="AkrutiDevPriya" pitchFamily="2" charset="0"/>
              </a:rPr>
              <a:t>nw</a:t>
            </a:r>
            <a:r>
              <a:rPr lang="en-US" sz="3600" b="1" dirty="0">
                <a:solidFill>
                  <a:srgbClr val="FF0000"/>
                </a:solidFill>
                <a:effectLst>
                  <a:outerShdw blurRad="38100" dist="38100" dir="2700000" algn="tl">
                    <a:srgbClr val="000000">
                      <a:alpha val="43137"/>
                    </a:srgbClr>
                  </a:outerShdw>
                </a:effectLst>
                <a:latin typeface="AkrutiDevPriya" pitchFamily="2" charset="0"/>
              </a:rPr>
              <a:t>~ ³en </a:t>
            </a:r>
            <a:r>
              <a:rPr lang="en-US" sz="3600" b="1" dirty="0" err="1">
                <a:solidFill>
                  <a:srgbClr val="FF0000"/>
                </a:solidFill>
                <a:effectLst>
                  <a:outerShdw blurRad="38100" dist="38100" dir="2700000" algn="tl">
                    <a:srgbClr val="000000">
                      <a:alpha val="43137"/>
                    </a:srgbClr>
                  </a:outerShdw>
                </a:effectLst>
                <a:latin typeface="AkrutiDevPriya" pitchFamily="2" charset="0"/>
              </a:rPr>
              <a:t>Demeceevelee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nj</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meeceeefpekeÀ</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mebmLeeveeW</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pewmes</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efkeÀ</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HeefjJeejeW</a:t>
            </a:r>
            <a:r>
              <a:rPr lang="en-US" sz="3600" b="1" dirty="0">
                <a:solidFill>
                  <a:srgbClr val="FF0000"/>
                </a:solidFill>
                <a:effectLst>
                  <a:outerShdw blurRad="38100" dist="38100" dir="2700000" algn="tl">
                    <a:srgbClr val="000000">
                      <a:alpha val="43137"/>
                    </a:srgbClr>
                  </a:outerShdw>
                </a:effectLst>
                <a:latin typeface="AkrutiDevPriya" pitchFamily="2" charset="0"/>
              </a:rPr>
              <a:t>, v³ee³eeue³eeW, </a:t>
            </a:r>
            <a:r>
              <a:rPr lang="en-US" sz="3600" b="1" dirty="0" err="1">
                <a:solidFill>
                  <a:srgbClr val="FF0000"/>
                </a:solidFill>
                <a:effectLst>
                  <a:outerShdw blurRad="38100" dist="38100" dir="2700000" algn="tl">
                    <a:srgbClr val="000000">
                      <a:alpha val="43137"/>
                    </a:srgbClr>
                  </a:outerShdw>
                </a:effectLst>
                <a:latin typeface="AkrutiDevPriya" pitchFamily="2" charset="0"/>
              </a:rPr>
              <a:t>Mew#eefCekeÀ</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mebmLeeveeW</a:t>
            </a:r>
            <a:r>
              <a:rPr lang="en-US" sz="3600" b="1" dirty="0">
                <a:solidFill>
                  <a:srgbClr val="FF0000"/>
                </a:solidFill>
                <a:effectLst>
                  <a:outerShdw blurRad="38100" dist="38100" dir="2700000" algn="tl">
                    <a:srgbClr val="000000">
                      <a:alpha val="43137"/>
                    </a:srgbClr>
                  </a:outerShdw>
                </a:effectLst>
                <a:latin typeface="AkrutiDevPriya" pitchFamily="2" charset="0"/>
              </a:rPr>
              <a:t>, mLeeveer³e </a:t>
            </a:r>
            <a:r>
              <a:rPr lang="en-US" sz="3600" b="1" dirty="0" err="1">
                <a:solidFill>
                  <a:srgbClr val="FF0000"/>
                </a:solidFill>
                <a:effectLst>
                  <a:outerShdw blurRad="38100" dist="38100" dir="2700000" algn="tl">
                    <a:srgbClr val="000000">
                      <a:alpha val="43137"/>
                    </a:srgbClr>
                  </a:outerShdw>
                </a:effectLst>
                <a:latin typeface="AkrutiDevPriya" pitchFamily="2" charset="0"/>
              </a:rPr>
              <a:t>SJeb</a:t>
            </a:r>
            <a:r>
              <a:rPr lang="en-US" sz="3600" b="1" dirty="0">
                <a:solidFill>
                  <a:srgbClr val="FF0000"/>
                </a:solidFill>
                <a:effectLst>
                  <a:outerShdw blurRad="38100" dist="38100" dir="2700000" algn="tl">
                    <a:srgbClr val="000000">
                      <a:alpha val="43137"/>
                    </a:srgbClr>
                  </a:outerShdw>
                </a:effectLst>
                <a:latin typeface="AkrutiDevPriya" pitchFamily="2" charset="0"/>
              </a:rPr>
              <a:t> jep³e </a:t>
            </a:r>
            <a:r>
              <a:rPr lang="en-US" sz="3600" b="1" dirty="0" err="1">
                <a:solidFill>
                  <a:srgbClr val="FF0000"/>
                </a:solidFill>
                <a:effectLst>
                  <a:outerShdw blurRad="38100" dist="38100" dir="2700000" algn="tl">
                    <a:srgbClr val="000000">
                      <a:alpha val="43137"/>
                    </a:srgbClr>
                  </a:outerShdw>
                </a:effectLst>
                <a:latin typeface="AkrutiDevPriya" pitchFamily="2" charset="0"/>
              </a:rPr>
              <a:t>mejkeÀejeW</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Deeefo</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ceW</a:t>
            </a:r>
            <a:r>
              <a:rPr lang="en-US" sz="3600" b="1" dirty="0">
                <a:solidFill>
                  <a:srgbClr val="FF0000"/>
                </a:solidFill>
                <a:effectLst>
                  <a:outerShdw blurRad="38100" dist="38100" dir="2700000" algn="tl">
                    <a:srgbClr val="000000">
                      <a:alpha val="43137"/>
                    </a:srgbClr>
                  </a:outerShdw>
                </a:effectLst>
                <a:latin typeface="AkrutiDevPriya" pitchFamily="2" charset="0"/>
              </a:rPr>
              <a:t> J³eeHle </a:t>
            </a:r>
            <a:r>
              <a:rPr lang="en-US" sz="3600" b="1" dirty="0" err="1">
                <a:solidFill>
                  <a:srgbClr val="FF0000"/>
                </a:solidFill>
                <a:effectLst>
                  <a:outerShdw blurRad="38100" dist="38100" dir="2700000" algn="tl">
                    <a:srgbClr val="000000">
                      <a:alpha val="43137"/>
                    </a:srgbClr>
                  </a:outerShdw>
                </a:effectLst>
                <a:latin typeface="AkrutiDevPriya" pitchFamily="2" charset="0"/>
              </a:rPr>
              <a:t>nw</a:t>
            </a:r>
            <a:r>
              <a:rPr lang="en-US" sz="3600" b="1" dirty="0">
                <a:solidFill>
                  <a:srgbClr val="FF0000"/>
                </a:solidFill>
                <a:effectLst>
                  <a:outerShdw blurRad="38100" dist="38100" dir="2700000" algn="tl">
                    <a:srgbClr val="000000">
                      <a:alpha val="43137"/>
                    </a:srgbClr>
                  </a:outerShdw>
                </a:effectLst>
                <a:latin typeface="AkrutiDevPriya" pitchFamily="2" charset="0"/>
              </a:rPr>
              <a:t>~ He´e³eë He´l³eskeÀ </a:t>
            </a:r>
            <a:r>
              <a:rPr lang="en-US" sz="3600" b="1" dirty="0" err="1">
                <a:solidFill>
                  <a:srgbClr val="FF0000"/>
                </a:solidFill>
                <a:effectLst>
                  <a:outerShdw blurRad="38100" dist="38100" dir="2700000" algn="tl">
                    <a:srgbClr val="000000">
                      <a:alpha val="43137"/>
                    </a:srgbClr>
                  </a:outerShdw>
                </a:effectLst>
                <a:latin typeface="AkrutiDevPriya" pitchFamily="2" charset="0"/>
              </a:rPr>
              <a:t>Iej</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ceW</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SJeb</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meceepe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kesÀ</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nj</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mlej</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Hej</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Ssmeer</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ner</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efmLeefle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nw</a:t>
            </a:r>
            <a:r>
              <a:rPr lang="en-US" sz="3600" b="1" dirty="0">
                <a:solidFill>
                  <a:srgbClr val="FF0000"/>
                </a:solidFill>
                <a:effectLst>
                  <a:outerShdw blurRad="38100" dist="38100" dir="2700000" algn="tl">
                    <a:srgbClr val="000000">
                      <a:alpha val="43137"/>
                    </a:srgbClr>
                  </a:outerShdw>
                </a:effectLst>
                <a:latin typeface="AkrutiDevPriya" pitchFamily="2" charset="0"/>
              </a:rPr>
              <a:t>~</a:t>
            </a:r>
          </a:p>
        </p:txBody>
      </p:sp>
      <p:sp>
        <p:nvSpPr>
          <p:cNvPr id="3" name="Rectangle 8"/>
          <p:cNvSpPr>
            <a:spLocks noChangeArrowheads="1"/>
          </p:cNvSpPr>
          <p:nvPr/>
        </p:nvSpPr>
        <p:spPr bwMode="auto">
          <a:xfrm>
            <a:off x="7094538" y="6134100"/>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8950" y="457200"/>
            <a:ext cx="8153400" cy="5478462"/>
          </a:xfrm>
          <a:prstGeom prst="rect">
            <a:avLst/>
          </a:prstGeom>
          <a:effectLst>
            <a:outerShdw blurRad="50800" dist="38100" dir="5400000" algn="t" rotWithShape="0">
              <a:prstClr val="black">
                <a:alpha val="40000"/>
              </a:prstClr>
            </a:outerShdw>
          </a:effectLst>
        </p:spPr>
        <p:txBody>
          <a:bodyPr>
            <a:spAutoFit/>
          </a:bodyPr>
          <a:lstStyle/>
          <a:p>
            <a:pPr algn="just">
              <a:defRPr/>
            </a:pP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a:solidFill>
                  <a:srgbClr val="002060"/>
                </a:solidFill>
                <a:effectLst>
                  <a:outerShdw blurRad="38100" dist="38100" dir="2700000" algn="tl">
                    <a:srgbClr val="000000">
                      <a:alpha val="43137"/>
                    </a:srgbClr>
                  </a:outerShdw>
                </a:effectLst>
                <a:latin typeface="AkrutiDevPriya" pitchFamily="2" charset="0"/>
              </a:rPr>
              <a:t>³en </a:t>
            </a:r>
            <a:r>
              <a:rPr lang="en-US" sz="3500" b="1" dirty="0" err="1">
                <a:solidFill>
                  <a:srgbClr val="002060"/>
                </a:solidFill>
                <a:effectLst>
                  <a:outerShdw blurRad="38100" dist="38100" dir="2700000" algn="tl">
                    <a:srgbClr val="000000">
                      <a:alpha val="43137"/>
                    </a:srgbClr>
                  </a:outerShdw>
                </a:effectLst>
                <a:latin typeface="AkrutiDevPriya" pitchFamily="2" charset="0"/>
              </a:rPr>
              <a:t>SkeÀ</a:t>
            </a:r>
            <a:r>
              <a:rPr lang="en-US" sz="3500" b="1" dirty="0">
                <a:solidFill>
                  <a:srgbClr val="002060"/>
                </a:solidFill>
                <a:effectLst>
                  <a:outerShdw blurRad="38100" dist="38100" dir="2700000" algn="tl">
                    <a:srgbClr val="000000">
                      <a:alpha val="43137"/>
                    </a:srgbClr>
                  </a:outerShdw>
                </a:effectLst>
                <a:latin typeface="AkrutiDevPriya" pitchFamily="2" charset="0"/>
              </a:rPr>
              <a:t> </a:t>
            </a:r>
            <a:r>
              <a:rPr lang="en-US" sz="3500" b="1" dirty="0" err="1">
                <a:solidFill>
                  <a:srgbClr val="002060"/>
                </a:solidFill>
                <a:effectLst>
                  <a:outerShdw blurRad="38100" dist="38100" dir="2700000" algn="tl">
                    <a:srgbClr val="000000">
                      <a:alpha val="43137"/>
                    </a:srgbClr>
                  </a:outerShdw>
                </a:effectLst>
                <a:latin typeface="AkrutiDevPriya" pitchFamily="2" charset="0"/>
              </a:rPr>
              <a:t>He´®eefuele</a:t>
            </a:r>
            <a:r>
              <a:rPr lang="en-US" sz="3500" b="1" dirty="0">
                <a:solidFill>
                  <a:srgbClr val="002060"/>
                </a:solidFill>
                <a:effectLst>
                  <a:outerShdw blurRad="38100" dist="38100" dir="2700000" algn="tl">
                    <a:srgbClr val="000000">
                      <a:alpha val="43137"/>
                    </a:srgbClr>
                  </a:outerShdw>
                </a:effectLst>
                <a:latin typeface="AkrutiDevPriya" pitchFamily="2" charset="0"/>
              </a:rPr>
              <a:t> ceev³elee </a:t>
            </a:r>
            <a:r>
              <a:rPr lang="en-US" sz="3500" b="1" dirty="0" err="1">
                <a:solidFill>
                  <a:srgbClr val="002060"/>
                </a:solidFill>
                <a:effectLst>
                  <a:outerShdw blurRad="38100" dist="38100" dir="2700000" algn="tl">
                    <a:srgbClr val="000000">
                      <a:alpha val="43137"/>
                    </a:srgbClr>
                  </a:outerShdw>
                </a:effectLst>
                <a:latin typeface="AkrutiDevPriya" pitchFamily="2" charset="0"/>
              </a:rPr>
              <a:t>nw</a:t>
            </a:r>
            <a:r>
              <a:rPr lang="en-US" sz="3500" b="1" dirty="0">
                <a:solidFill>
                  <a:srgbClr val="002060"/>
                </a:solidFill>
                <a:effectLst>
                  <a:outerShdw blurRad="38100" dist="38100" dir="2700000" algn="tl">
                    <a:srgbClr val="000000">
                      <a:alpha val="43137"/>
                    </a:srgbClr>
                  </a:outerShdw>
                </a:effectLst>
                <a:latin typeface="AkrutiDevPriya" pitchFamily="2" charset="0"/>
              </a:rPr>
              <a:t> </a:t>
            </a:r>
            <a:r>
              <a:rPr lang="en-US" sz="3500" b="1" dirty="0" err="1">
                <a:solidFill>
                  <a:srgbClr val="002060"/>
                </a:solidFill>
                <a:effectLst>
                  <a:outerShdw blurRad="38100" dist="38100" dir="2700000" algn="tl">
                    <a:srgbClr val="000000">
                      <a:alpha val="43137"/>
                    </a:srgbClr>
                  </a:outerShdw>
                </a:effectLst>
                <a:latin typeface="AkrutiDevPriya" pitchFamily="2" charset="0"/>
              </a:rPr>
              <a:t>efkeÀ</a:t>
            </a:r>
            <a:r>
              <a:rPr lang="en-US" sz="3500" b="1" dirty="0">
                <a:solidFill>
                  <a:srgbClr val="002060"/>
                </a:solidFill>
                <a:effectLst>
                  <a:outerShdw blurRad="38100" dist="38100" dir="2700000" algn="tl">
                    <a:srgbClr val="000000">
                      <a:alpha val="43137"/>
                    </a:srgbClr>
                  </a:outerShdw>
                </a:effectLst>
                <a:latin typeface="AkrutiDevPriya" pitchFamily="2" charset="0"/>
              </a:rPr>
              <a:t> efm$e³eeB </a:t>
            </a:r>
            <a:r>
              <a:rPr lang="en-US" sz="3500" b="1" dirty="0" err="1">
                <a:solidFill>
                  <a:srgbClr val="002060"/>
                </a:solidFill>
                <a:effectLst>
                  <a:outerShdw blurRad="38100" dist="38100" dir="2700000" algn="tl">
                    <a:srgbClr val="000000">
                      <a:alpha val="43137"/>
                    </a:srgbClr>
                  </a:outerShdw>
                </a:effectLst>
                <a:latin typeface="AkrutiDevPriya" pitchFamily="2" charset="0"/>
              </a:rPr>
              <a:t>pevce</a:t>
            </a:r>
            <a:r>
              <a:rPr lang="en-US" sz="3500" b="1" dirty="0">
                <a:solidFill>
                  <a:srgbClr val="002060"/>
                </a:solidFill>
                <a:effectLst>
                  <a:outerShdw blurRad="38100" dist="38100" dir="2700000" algn="tl">
                    <a:srgbClr val="000000">
                      <a:alpha val="43137"/>
                    </a:srgbClr>
                  </a:outerShdw>
                </a:effectLst>
                <a:latin typeface="AkrutiDevPriya" pitchFamily="2" charset="0"/>
              </a:rPr>
              <a:t> </a:t>
            </a:r>
            <a:r>
              <a:rPr lang="en-US" sz="3500" b="1" dirty="0" err="1">
                <a:solidFill>
                  <a:srgbClr val="002060"/>
                </a:solidFill>
                <a:effectLst>
                  <a:outerShdw blurRad="38100" dist="38100" dir="2700000" algn="tl">
                    <a:srgbClr val="000000">
                      <a:alpha val="43137"/>
                    </a:srgbClr>
                  </a:outerShdw>
                </a:effectLst>
                <a:latin typeface="AkrutiDevPriya" pitchFamily="2" charset="0"/>
              </a:rPr>
              <a:t>mes</a:t>
            </a:r>
            <a:r>
              <a:rPr lang="en-US" sz="3500" b="1" dirty="0">
                <a:solidFill>
                  <a:srgbClr val="002060"/>
                </a:solidFill>
                <a:effectLst>
                  <a:outerShdw blurRad="38100" dist="38100" dir="2700000" algn="tl">
                    <a:srgbClr val="000000">
                      <a:alpha val="43137"/>
                    </a:srgbClr>
                  </a:outerShdw>
                </a:effectLst>
                <a:latin typeface="AkrutiDevPriya" pitchFamily="2" charset="0"/>
              </a:rPr>
              <a:t> </a:t>
            </a:r>
            <a:r>
              <a:rPr lang="en-US" sz="3500" b="1" dirty="0" err="1">
                <a:solidFill>
                  <a:srgbClr val="002060"/>
                </a:solidFill>
                <a:effectLst>
                  <a:outerShdw blurRad="38100" dist="38100" dir="2700000" algn="tl">
                    <a:srgbClr val="000000">
                      <a:alpha val="43137"/>
                    </a:srgbClr>
                  </a:outerShdw>
                </a:effectLst>
                <a:latin typeface="AkrutiDevPriya" pitchFamily="2" charset="0"/>
              </a:rPr>
              <a:t>ner</a:t>
            </a:r>
            <a:r>
              <a:rPr lang="en-US" sz="3500" b="1" dirty="0">
                <a:solidFill>
                  <a:srgbClr val="002060"/>
                </a:solidFill>
                <a:effectLst>
                  <a:outerShdw blurRad="38100" dist="38100" dir="2700000" algn="tl">
                    <a:srgbClr val="000000">
                      <a:alpha val="43137"/>
                    </a:srgbClr>
                  </a:outerShdw>
                </a:effectLst>
                <a:latin typeface="AkrutiDevPriya" pitchFamily="2" charset="0"/>
              </a:rPr>
              <a:t> </a:t>
            </a:r>
            <a:r>
              <a:rPr lang="en-US" sz="3500" b="1" dirty="0" err="1">
                <a:solidFill>
                  <a:srgbClr val="002060"/>
                </a:solidFill>
                <a:effectLst>
                  <a:outerShdw blurRad="38100" dist="38100" dir="2700000" algn="tl">
                    <a:srgbClr val="000000">
                      <a:alpha val="43137"/>
                    </a:srgbClr>
                  </a:outerShdw>
                </a:effectLst>
                <a:latin typeface="AkrutiDevPriya" pitchFamily="2" charset="0"/>
              </a:rPr>
              <a:t>Heg</a:t>
            </a:r>
            <a:r>
              <a:rPr lang="en-US" sz="3500" b="1" dirty="0">
                <a:solidFill>
                  <a:srgbClr val="002060"/>
                </a:solidFill>
                <a:effectLst>
                  <a:outerShdw blurRad="38100" dist="38100" dir="2700000" algn="tl">
                    <a:srgbClr val="000000">
                      <a:alpha val="43137"/>
                    </a:srgbClr>
                  </a:outerShdw>
                </a:effectLst>
                <a:latin typeface="AkrutiDevPriya" pitchFamily="2" charset="0"/>
              </a:rPr>
              <a:t>©&lt;</a:t>
            </a:r>
            <a:r>
              <a:rPr lang="en-US" sz="3500" b="1" dirty="0" err="1">
                <a:solidFill>
                  <a:srgbClr val="002060"/>
                </a:solidFill>
                <a:effectLst>
                  <a:outerShdw blurRad="38100" dist="38100" dir="2700000" algn="tl">
                    <a:srgbClr val="000000">
                      <a:alpha val="43137"/>
                    </a:srgbClr>
                  </a:outerShdw>
                </a:effectLst>
                <a:latin typeface="AkrutiDevPriya" pitchFamily="2" charset="0"/>
              </a:rPr>
              <a:t>eeW</a:t>
            </a:r>
            <a:r>
              <a:rPr lang="en-US" sz="3500" b="1" dirty="0">
                <a:solidFill>
                  <a:srgbClr val="002060"/>
                </a:solidFill>
                <a:effectLst>
                  <a:outerShdw blurRad="38100" dist="38100" dir="2700000" algn="tl">
                    <a:srgbClr val="000000">
                      <a:alpha val="43137"/>
                    </a:srgbClr>
                  </a:outerShdw>
                </a:effectLst>
                <a:latin typeface="AkrutiDevPriya" pitchFamily="2" charset="0"/>
              </a:rPr>
              <a:t> </a:t>
            </a:r>
            <a:r>
              <a:rPr lang="en-US" sz="3500" b="1" dirty="0" err="1">
                <a:solidFill>
                  <a:srgbClr val="002060"/>
                </a:solidFill>
                <a:effectLst>
                  <a:outerShdw blurRad="38100" dist="38100" dir="2700000" algn="tl">
                    <a:srgbClr val="000000">
                      <a:alpha val="43137"/>
                    </a:srgbClr>
                  </a:outerShdw>
                </a:effectLst>
                <a:latin typeface="AkrutiDevPriya" pitchFamily="2" charset="0"/>
              </a:rPr>
              <a:t>keÀer</a:t>
            </a:r>
            <a:r>
              <a:rPr lang="en-US" sz="3500" b="1" dirty="0">
                <a:solidFill>
                  <a:srgbClr val="002060"/>
                </a:solidFill>
                <a:effectLst>
                  <a:outerShdw blurRad="38100" dist="38100" dir="2700000" algn="tl">
                    <a:srgbClr val="000000">
                      <a:alpha val="43137"/>
                    </a:srgbClr>
                  </a:outerShdw>
                </a:effectLst>
                <a:latin typeface="AkrutiDevPriya" pitchFamily="2" charset="0"/>
              </a:rPr>
              <a:t> </a:t>
            </a:r>
            <a:r>
              <a:rPr lang="en-US" sz="3500" b="1" dirty="0" err="1">
                <a:solidFill>
                  <a:srgbClr val="002060"/>
                </a:solidFill>
                <a:effectLst>
                  <a:outerShdw blurRad="38100" dist="38100" dir="2700000" algn="tl">
                    <a:srgbClr val="000000">
                      <a:alpha val="43137"/>
                    </a:srgbClr>
                  </a:outerShdw>
                </a:effectLst>
                <a:latin typeface="AkrutiDevPriya" pitchFamily="2" charset="0"/>
              </a:rPr>
              <a:t>leguevee</a:t>
            </a:r>
            <a:r>
              <a:rPr lang="en-US" sz="3500" b="1" dirty="0">
                <a:solidFill>
                  <a:srgbClr val="002060"/>
                </a:solidFill>
                <a:effectLst>
                  <a:outerShdw blurRad="38100" dist="38100" dir="2700000" algn="tl">
                    <a:srgbClr val="000000">
                      <a:alpha val="43137"/>
                    </a:srgbClr>
                  </a:outerShdw>
                </a:effectLst>
                <a:latin typeface="AkrutiDevPriya" pitchFamily="2" charset="0"/>
              </a:rPr>
              <a:t> </a:t>
            </a:r>
            <a:r>
              <a:rPr lang="en-US" sz="3500" b="1" dirty="0" err="1">
                <a:solidFill>
                  <a:srgbClr val="002060"/>
                </a:solidFill>
                <a:effectLst>
                  <a:outerShdw blurRad="38100" dist="38100" dir="2700000" algn="tl">
                    <a:srgbClr val="000000">
                      <a:alpha val="43137"/>
                    </a:srgbClr>
                  </a:outerShdw>
                </a:effectLst>
                <a:latin typeface="AkrutiDevPriya" pitchFamily="2" charset="0"/>
              </a:rPr>
              <a:t>ceW</a:t>
            </a:r>
            <a:r>
              <a:rPr lang="en-US" sz="3500" b="1" dirty="0">
                <a:solidFill>
                  <a:srgbClr val="002060"/>
                </a:solidFill>
                <a:effectLst>
                  <a:outerShdw blurRad="38100" dist="38100" dir="2700000" algn="tl">
                    <a:srgbClr val="000000">
                      <a:alpha val="43137"/>
                    </a:srgbClr>
                  </a:outerShdw>
                </a:effectLst>
                <a:latin typeface="AkrutiDevPriya" pitchFamily="2" charset="0"/>
              </a:rPr>
              <a:t> nerve </a:t>
            </a:r>
            <a:r>
              <a:rPr lang="en-US" sz="3500" b="1" dirty="0" err="1">
                <a:solidFill>
                  <a:srgbClr val="002060"/>
                </a:solidFill>
                <a:effectLst>
                  <a:outerShdw blurRad="38100" dist="38100" dir="2700000" algn="tl">
                    <a:srgbClr val="000000">
                      <a:alpha val="43137"/>
                    </a:srgbClr>
                  </a:outerShdw>
                </a:effectLst>
                <a:latin typeface="AkrutiDevPriya" pitchFamily="2" charset="0"/>
              </a:rPr>
              <a:t>nQ</a:t>
            </a:r>
            <a:r>
              <a:rPr lang="en-US" sz="3500" b="1" dirty="0">
                <a:solidFill>
                  <a:srgbClr val="002060"/>
                </a:solidFill>
                <a:effectLst>
                  <a:outerShdw blurRad="38100" dist="38100" dir="2700000" algn="tl">
                    <a:srgbClr val="000000">
                      <a:alpha val="43137"/>
                    </a:srgbClr>
                  </a:outerShdw>
                </a:effectLst>
                <a:latin typeface="AkrutiDevPriya" pitchFamily="2" charset="0"/>
              </a:rPr>
              <a:t>~ Jen </a:t>
            </a:r>
            <a:r>
              <a:rPr lang="en-US" sz="3500" b="1" dirty="0" err="1">
                <a:solidFill>
                  <a:srgbClr val="002060"/>
                </a:solidFill>
                <a:effectLst>
                  <a:outerShdw blurRad="38100" dist="38100" dir="2700000" algn="tl">
                    <a:srgbClr val="000000">
                      <a:alpha val="43137"/>
                    </a:srgbClr>
                  </a:outerShdw>
                </a:effectLst>
                <a:latin typeface="AkrutiDevPriya" pitchFamily="2" charset="0"/>
              </a:rPr>
              <a:t>SkeÀ</a:t>
            </a:r>
            <a:r>
              <a:rPr lang="en-US" sz="3500" b="1" dirty="0">
                <a:solidFill>
                  <a:srgbClr val="002060"/>
                </a:solidFill>
                <a:effectLst>
                  <a:outerShdw blurRad="38100" dist="38100" dir="2700000" algn="tl">
                    <a:srgbClr val="000000">
                      <a:alpha val="43137"/>
                    </a:srgbClr>
                  </a:outerShdw>
                </a:effectLst>
                <a:latin typeface="AkrutiDevPriya" pitchFamily="2" charset="0"/>
              </a:rPr>
              <a:t> </a:t>
            </a:r>
            <a:r>
              <a:rPr lang="en-US" sz="3500" b="1" dirty="0" err="1">
                <a:solidFill>
                  <a:srgbClr val="002060"/>
                </a:solidFill>
                <a:effectLst>
                  <a:outerShdw blurRad="38100" dist="38100" dir="2700000" algn="tl">
                    <a:srgbClr val="000000">
                      <a:alpha val="43137"/>
                    </a:srgbClr>
                  </a:outerShdw>
                </a:effectLst>
                <a:latin typeface="AkrutiDevPriya" pitchFamily="2" charset="0"/>
              </a:rPr>
              <a:t>yeesPe</a:t>
            </a:r>
            <a:r>
              <a:rPr lang="en-US" sz="3500" b="1" dirty="0">
                <a:solidFill>
                  <a:srgbClr val="002060"/>
                </a:solidFill>
                <a:effectLst>
                  <a:outerShdw blurRad="38100" dist="38100" dir="2700000" algn="tl">
                    <a:srgbClr val="000000">
                      <a:alpha val="43137"/>
                    </a:srgbClr>
                  </a:outerShdw>
                </a:effectLst>
                <a:latin typeface="AkrutiDevPriya" pitchFamily="2" charset="0"/>
              </a:rPr>
              <a:t> </a:t>
            </a:r>
            <a:r>
              <a:rPr lang="en-US" sz="3500" b="1" dirty="0" err="1">
                <a:solidFill>
                  <a:srgbClr val="002060"/>
                </a:solidFill>
                <a:effectLst>
                  <a:outerShdw blurRad="38100" dist="38100" dir="2700000" algn="tl">
                    <a:srgbClr val="000000">
                      <a:alpha val="43137"/>
                    </a:srgbClr>
                  </a:outerShdw>
                </a:effectLst>
                <a:latin typeface="AkrutiDevPriya" pitchFamily="2" charset="0"/>
              </a:rPr>
              <a:t>nw</a:t>
            </a:r>
            <a:r>
              <a:rPr lang="en-US" sz="3500" b="1" dirty="0">
                <a:solidFill>
                  <a:srgbClr val="002060"/>
                </a:solidFill>
                <a:effectLst>
                  <a:outerShdw blurRad="38100" dist="38100" dir="2700000" algn="tl">
                    <a:srgbClr val="000000">
                      <a:alpha val="43137"/>
                    </a:srgbClr>
                  </a:outerShdw>
                </a:effectLst>
                <a:latin typeface="AkrutiDevPriya" pitchFamily="2" charset="0"/>
              </a:rPr>
              <a:t> pees </a:t>
            </a:r>
            <a:r>
              <a:rPr lang="en-US" sz="3500" b="1" dirty="0" err="1">
                <a:solidFill>
                  <a:srgbClr val="002060"/>
                </a:solidFill>
                <a:effectLst>
                  <a:outerShdw blurRad="38100" dist="38100" dir="2700000" algn="tl">
                    <a:srgbClr val="000000">
                      <a:alpha val="43137"/>
                    </a:srgbClr>
                  </a:outerShdw>
                </a:effectLst>
                <a:latin typeface="AkrutiDevPriya" pitchFamily="2" charset="0"/>
              </a:rPr>
              <a:t>HeeefjJeeefjkeÀ</a:t>
            </a:r>
            <a:r>
              <a:rPr lang="en-US" sz="3500" b="1" dirty="0">
                <a:solidFill>
                  <a:srgbClr val="002060"/>
                </a:solidFill>
                <a:effectLst>
                  <a:outerShdw blurRad="38100" dist="38100" dir="2700000" algn="tl">
                    <a:srgbClr val="000000">
                      <a:alpha val="43137"/>
                    </a:srgbClr>
                  </a:outerShdw>
                </a:effectLst>
                <a:latin typeface="AkrutiDevPriya" pitchFamily="2" charset="0"/>
              </a:rPr>
              <a:t> </a:t>
            </a:r>
            <a:r>
              <a:rPr lang="en-US" sz="3500" b="1" dirty="0" err="1">
                <a:solidFill>
                  <a:srgbClr val="002060"/>
                </a:solidFill>
                <a:effectLst>
                  <a:outerShdw blurRad="38100" dist="38100" dir="2700000" algn="tl">
                    <a:srgbClr val="000000">
                      <a:alpha val="43137"/>
                    </a:srgbClr>
                  </a:outerShdw>
                </a:effectLst>
                <a:latin typeface="AkrutiDevPriya" pitchFamily="2" charset="0"/>
              </a:rPr>
              <a:t>m$eesleeW</a:t>
            </a:r>
            <a:r>
              <a:rPr lang="en-US" sz="3500" b="1" dirty="0">
                <a:solidFill>
                  <a:srgbClr val="002060"/>
                </a:solidFill>
                <a:effectLst>
                  <a:outerShdw blurRad="38100" dist="38100" dir="2700000" algn="tl">
                    <a:srgbClr val="000000">
                      <a:alpha val="43137"/>
                    </a:srgbClr>
                  </a:outerShdw>
                </a:effectLst>
                <a:latin typeface="AkrutiDevPriya" pitchFamily="2" charset="0"/>
              </a:rPr>
              <a:t> </a:t>
            </a:r>
            <a:r>
              <a:rPr lang="en-US" sz="3500" b="1" dirty="0" err="1">
                <a:solidFill>
                  <a:srgbClr val="002060"/>
                </a:solidFill>
                <a:effectLst>
                  <a:outerShdw blurRad="38100" dist="38100" dir="2700000" algn="tl">
                    <a:srgbClr val="000000">
                      <a:alpha val="43137"/>
                    </a:srgbClr>
                  </a:outerShdw>
                </a:effectLst>
                <a:latin typeface="AkrutiDevPriya" pitchFamily="2" charset="0"/>
              </a:rPr>
              <a:t>keÀe</a:t>
            </a:r>
            <a:r>
              <a:rPr lang="en-US" sz="3500" b="1" dirty="0">
                <a:solidFill>
                  <a:srgbClr val="002060"/>
                </a:solidFill>
                <a:effectLst>
                  <a:outerShdw blurRad="38100" dist="38100" dir="2700000" algn="tl">
                    <a:srgbClr val="000000">
                      <a:alpha val="43137"/>
                    </a:srgbClr>
                  </a:outerShdw>
                </a:effectLst>
                <a:latin typeface="AkrutiDevPriya" pitchFamily="2" charset="0"/>
              </a:rPr>
              <a:t> </a:t>
            </a:r>
            <a:r>
              <a:rPr lang="en-US" sz="3500" b="1" dirty="0" err="1">
                <a:solidFill>
                  <a:srgbClr val="002060"/>
                </a:solidFill>
                <a:effectLst>
                  <a:outerShdw blurRad="38100" dist="38100" dir="2700000" algn="tl">
                    <a:srgbClr val="000000">
                      <a:alpha val="43137"/>
                    </a:srgbClr>
                  </a:outerShdw>
                </a:effectLst>
                <a:latin typeface="AkrutiDevPriya" pitchFamily="2" charset="0"/>
              </a:rPr>
              <a:t>GHeYeesie</a:t>
            </a:r>
            <a:r>
              <a:rPr lang="en-US" sz="3500" b="1" dirty="0">
                <a:solidFill>
                  <a:srgbClr val="002060"/>
                </a:solidFill>
                <a:effectLst>
                  <a:outerShdw blurRad="38100" dist="38100" dir="2700000" algn="tl">
                    <a:srgbClr val="000000">
                      <a:alpha val="43137"/>
                    </a:srgbClr>
                  </a:outerShdw>
                </a:effectLst>
                <a:latin typeface="AkrutiDevPriya" pitchFamily="2" charset="0"/>
              </a:rPr>
              <a:t> </a:t>
            </a:r>
            <a:r>
              <a:rPr lang="en-US" sz="3500" b="1" dirty="0" err="1">
                <a:solidFill>
                  <a:srgbClr val="002060"/>
                </a:solidFill>
                <a:effectLst>
                  <a:outerShdw blurRad="38100" dist="38100" dir="2700000" algn="tl">
                    <a:srgbClr val="000000">
                      <a:alpha val="43137"/>
                    </a:srgbClr>
                  </a:outerShdw>
                </a:effectLst>
                <a:latin typeface="AkrutiDevPriya" pitchFamily="2" charset="0"/>
              </a:rPr>
              <a:t>keÀjleer</a:t>
            </a:r>
            <a:r>
              <a:rPr lang="en-US" sz="3500" b="1" dirty="0">
                <a:solidFill>
                  <a:srgbClr val="002060"/>
                </a:solidFill>
                <a:effectLst>
                  <a:outerShdw blurRad="38100" dist="38100" dir="2700000" algn="tl">
                    <a:srgbClr val="000000">
                      <a:alpha val="43137"/>
                    </a:srgbClr>
                  </a:outerShdw>
                </a:effectLst>
                <a:latin typeface="AkrutiDevPriya" pitchFamily="2" charset="0"/>
              </a:rPr>
              <a:t> </a:t>
            </a:r>
            <a:r>
              <a:rPr lang="en-US" sz="3500" b="1" dirty="0" err="1">
                <a:solidFill>
                  <a:srgbClr val="002060"/>
                </a:solidFill>
                <a:effectLst>
                  <a:outerShdw blurRad="38100" dist="38100" dir="2700000" algn="tl">
                    <a:srgbClr val="000000">
                      <a:alpha val="43137"/>
                    </a:srgbClr>
                  </a:outerShdw>
                </a:effectLst>
                <a:latin typeface="AkrutiDevPriya" pitchFamily="2" charset="0"/>
              </a:rPr>
              <a:t>nw</a:t>
            </a:r>
            <a:r>
              <a:rPr lang="en-US" sz="3500" b="1" dirty="0">
                <a:solidFill>
                  <a:srgbClr val="002060"/>
                </a:solidFill>
                <a:effectLst>
                  <a:outerShdw blurRad="38100" dist="38100" dir="2700000" algn="tl">
                    <a:srgbClr val="000000">
                      <a:alpha val="43137"/>
                    </a:srgbClr>
                  </a:outerShdw>
                </a:effectLst>
                <a:latin typeface="AkrutiDevPriya" pitchFamily="2" charset="0"/>
              </a:rPr>
              <a:t>~</a:t>
            </a:r>
            <a:r>
              <a:rPr lang="en-US" sz="3500" b="1" dirty="0">
                <a:solidFill>
                  <a:schemeClr val="bg1"/>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HeefjJeej</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ceW</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ye®eHeve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mes</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ner</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ueæ</a:t>
            </a:r>
            <a:r>
              <a:rPr lang="en-US" sz="3500" b="1" dirty="0">
                <a:solidFill>
                  <a:srgbClr val="FF0000"/>
                </a:solidFill>
                <a:effectLst>
                  <a:outerShdw blurRad="38100" dist="38100" dir="2700000" algn="tl">
                    <a:srgbClr val="000000">
                      <a:alpha val="43137"/>
                    </a:srgbClr>
                  </a:outerShdw>
                </a:effectLst>
                <a:latin typeface="AkrutiDevPriya" pitchFamily="2" charset="0"/>
              </a:rPr>
              <a:t>[efkeÀ³eeW </a:t>
            </a:r>
            <a:r>
              <a:rPr lang="en-US" sz="3500" b="1" dirty="0" err="1">
                <a:solidFill>
                  <a:srgbClr val="FF0000"/>
                </a:solidFill>
                <a:effectLst>
                  <a:outerShdw blurRad="38100" dist="38100" dir="2700000" algn="tl">
                    <a:srgbClr val="000000">
                      <a:alpha val="43137"/>
                    </a:srgbClr>
                  </a:outerShdw>
                </a:effectLst>
                <a:latin typeface="AkrutiDevPriya" pitchFamily="2" charset="0"/>
              </a:rPr>
              <a:t>kesÀ</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efKeueeHeÀ</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ceeveefmekeÀ</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efnbmee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keÀer</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MegªDeele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keÀj</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oer</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peeleer</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nw</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Hees</a:t>
            </a:r>
            <a:r>
              <a:rPr lang="en-US" sz="3500" b="1" dirty="0">
                <a:solidFill>
                  <a:srgbClr val="FF0000"/>
                </a:solidFill>
                <a:effectLst>
                  <a:outerShdw blurRad="38100" dist="38100" dir="2700000" algn="tl">
                    <a:srgbClr val="000000">
                      <a:alpha val="43137"/>
                    </a:srgbClr>
                  </a:outerShdw>
                </a:effectLst>
                <a:latin typeface="AkrutiDevPriya" pitchFamily="2" charset="0"/>
              </a:rPr>
              <a:t>&lt;</a:t>
            </a:r>
            <a:r>
              <a:rPr lang="en-US" sz="3500" b="1" dirty="0" err="1">
                <a:solidFill>
                  <a:srgbClr val="FF0000"/>
                </a:solidFill>
                <a:effectLst>
                  <a:outerShdw blurRad="38100" dist="38100" dir="2700000" algn="tl">
                    <a:srgbClr val="000000">
                      <a:alpha val="43137"/>
                    </a:srgbClr>
                  </a:outerShdw>
                </a:effectLst>
                <a:latin typeface="AkrutiDevPriya" pitchFamily="2" charset="0"/>
              </a:rPr>
              <a:t>ekeÀ</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DeenejeW</a:t>
            </a:r>
            <a:r>
              <a:rPr lang="en-US" sz="3500" b="1" dirty="0">
                <a:solidFill>
                  <a:srgbClr val="FF0000"/>
                </a:solidFill>
                <a:effectLst>
                  <a:outerShdw blurRad="38100" dist="38100" dir="2700000" algn="tl">
                    <a:srgbClr val="000000">
                      <a:alpha val="43137"/>
                    </a:srgbClr>
                  </a:outerShdw>
                </a:effectLst>
                <a:latin typeface="AkrutiDevPriya" pitchFamily="2" charset="0"/>
              </a:rPr>
              <a:t>, mJeemL³e </a:t>
            </a:r>
            <a:r>
              <a:rPr lang="en-US" sz="3500" b="1" dirty="0" err="1">
                <a:solidFill>
                  <a:srgbClr val="FF0000"/>
                </a:solidFill>
                <a:effectLst>
                  <a:outerShdw blurRad="38100" dist="38100" dir="2700000" algn="tl">
                    <a:srgbClr val="000000">
                      <a:alpha val="43137"/>
                    </a:srgbClr>
                  </a:outerShdw>
                </a:effectLst>
                <a:latin typeface="AkrutiDevPriya" pitchFamily="2" charset="0"/>
              </a:rPr>
              <a:t>megj#ee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SJeb</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efMe#ee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mes</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Gmes</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otj</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jKee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peelee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nw</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DeveskeÀ</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ueesieeW</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keÀes</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Fme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yeele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keÀer</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peevekeÀejer</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veneR</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nw</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efkeÀ</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Yeejle</a:t>
            </a:r>
            <a:r>
              <a:rPr lang="en-US" sz="3500" b="1" dirty="0">
                <a:solidFill>
                  <a:srgbClr val="FF0000"/>
                </a:solidFill>
                <a:effectLst>
                  <a:outerShdw blurRad="38100" dist="38100" dir="2700000" algn="tl">
                    <a:srgbClr val="000000">
                      <a:alpha val="43137"/>
                    </a:srgbClr>
                  </a:outerShdw>
                </a:effectLst>
                <a:latin typeface="AkrutiDevPriya" pitchFamily="2" charset="0"/>
              </a:rPr>
              <a:t> Je&lt;e&amp; </a:t>
            </a:r>
            <a:r>
              <a:rPr lang="en-US" sz="3500" b="1" dirty="0" err="1">
                <a:solidFill>
                  <a:srgbClr val="FF0000"/>
                </a:solidFill>
                <a:effectLst>
                  <a:outerShdw blurRad="38100" dist="38100" dir="2700000" algn="tl">
                    <a:srgbClr val="000000">
                      <a:alpha val="43137"/>
                    </a:srgbClr>
                  </a:outerShdw>
                </a:effectLst>
                <a:latin typeface="AkrutiDevPriya" pitchFamily="2" charset="0"/>
              </a:rPr>
              <a:t>ceW</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a:solidFill>
                  <a:srgbClr val="FF0000"/>
                </a:solidFill>
                <a:effectLst>
                  <a:outerShdw blurRad="38100" dist="38100" dir="2700000" algn="tl">
                    <a:srgbClr val="000000">
                      <a:alpha val="43137"/>
                    </a:srgbClr>
                  </a:outerShdw>
                </a:effectLst>
                <a:latin typeface="AkrutiDevPriyanka" pitchFamily="2" charset="0"/>
              </a:rPr>
              <a:t>30</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He´efleMele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HeefjJeejeW</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keÀe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meb®eeueve</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ceefnueeDeeW</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kesÀ</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neLeeW</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ceW</a:t>
            </a:r>
            <a:r>
              <a:rPr lang="en-US" sz="3500" b="1" dirty="0">
                <a:solidFill>
                  <a:srgbClr val="FF0000"/>
                </a:solidFill>
                <a:effectLst>
                  <a:outerShdw blurRad="38100" dist="38100" dir="2700000" algn="tl">
                    <a:srgbClr val="000000">
                      <a:alpha val="43137"/>
                    </a:srgbClr>
                  </a:outerShdw>
                </a:effectLst>
                <a:latin typeface="AkrutiDevPriya" pitchFamily="2" charset="0"/>
              </a:rPr>
              <a:t> </a:t>
            </a:r>
            <a:r>
              <a:rPr lang="en-US" sz="3500" b="1" dirty="0" err="1">
                <a:solidFill>
                  <a:srgbClr val="FF0000"/>
                </a:solidFill>
                <a:effectLst>
                  <a:outerShdw blurRad="38100" dist="38100" dir="2700000" algn="tl">
                    <a:srgbClr val="000000">
                      <a:alpha val="43137"/>
                    </a:srgbClr>
                  </a:outerShdw>
                </a:effectLst>
                <a:latin typeface="AkrutiDevPriya" pitchFamily="2" charset="0"/>
              </a:rPr>
              <a:t>nw</a:t>
            </a:r>
            <a:r>
              <a:rPr lang="en-US" sz="3500" b="1" dirty="0">
                <a:solidFill>
                  <a:srgbClr val="FF0000"/>
                </a:solidFill>
                <a:effectLst>
                  <a:outerShdw blurRad="38100" dist="38100" dir="2700000" algn="tl">
                    <a:srgbClr val="000000">
                      <a:alpha val="43137"/>
                    </a:srgbClr>
                  </a:outerShdw>
                </a:effectLst>
                <a:latin typeface="AkrutiDevPriya" pitchFamily="2" charset="0"/>
              </a:rPr>
              <a:t>~</a:t>
            </a:r>
            <a:r>
              <a:rPr lang="en-US" sz="3500" b="1" dirty="0">
                <a:solidFill>
                  <a:srgbClr val="FFFF00"/>
                </a:solidFill>
                <a:effectLst>
                  <a:outerShdw blurRad="38100" dist="38100" dir="2700000" algn="tl">
                    <a:srgbClr val="000000">
                      <a:alpha val="43137"/>
                    </a:srgbClr>
                  </a:outerShdw>
                </a:effectLst>
                <a:latin typeface="AkrutiDevPriya" pitchFamily="2" charset="0"/>
              </a:rPr>
              <a:t> </a:t>
            </a:r>
            <a:r>
              <a:rPr lang="en-US" sz="3500" b="1" dirty="0" err="1">
                <a:solidFill>
                  <a:srgbClr val="0070C0"/>
                </a:solidFill>
                <a:effectLst>
                  <a:outerShdw blurRad="38100" dist="38100" dir="2700000" algn="tl">
                    <a:srgbClr val="000000">
                      <a:alpha val="43137"/>
                    </a:srgbClr>
                  </a:outerShdw>
                </a:effectLst>
                <a:latin typeface="AkrutiDevPriya" pitchFamily="2" charset="0"/>
              </a:rPr>
              <a:t>DeLee&amp;led</a:t>
            </a:r>
            <a:r>
              <a:rPr lang="en-US" sz="3500" b="1" dirty="0">
                <a:solidFill>
                  <a:srgbClr val="0070C0"/>
                </a:solidFill>
                <a:effectLst>
                  <a:outerShdw blurRad="38100" dist="38100" dir="2700000" algn="tl">
                    <a:srgbClr val="000000">
                      <a:alpha val="43137"/>
                    </a:srgbClr>
                  </a:outerShdw>
                </a:effectLst>
                <a:latin typeface="AkrutiDevPriya" pitchFamily="2" charset="0"/>
              </a:rPr>
              <a:t> ³es </a:t>
            </a:r>
            <a:r>
              <a:rPr lang="en-US" sz="3500" b="1" dirty="0">
                <a:solidFill>
                  <a:srgbClr val="0070C0"/>
                </a:solidFill>
                <a:effectLst>
                  <a:outerShdw blurRad="38100" dist="38100" dir="2700000" algn="tl">
                    <a:srgbClr val="000000">
                      <a:alpha val="43137"/>
                    </a:srgbClr>
                  </a:outerShdw>
                </a:effectLst>
                <a:latin typeface="AkrutiDevPriyanka" pitchFamily="2" charset="0"/>
              </a:rPr>
              <a:t>30 </a:t>
            </a:r>
            <a:r>
              <a:rPr lang="en-US" sz="3500" b="1" dirty="0" err="1">
                <a:solidFill>
                  <a:srgbClr val="0070C0"/>
                </a:solidFill>
                <a:effectLst>
                  <a:outerShdw blurRad="38100" dist="38100" dir="2700000" algn="tl">
                    <a:srgbClr val="000000">
                      <a:alpha val="43137"/>
                    </a:srgbClr>
                  </a:outerShdw>
                </a:effectLst>
                <a:latin typeface="AkrutiDevPriya" pitchFamily="2" charset="0"/>
              </a:rPr>
              <a:t>He´efleMele</a:t>
            </a:r>
            <a:r>
              <a:rPr lang="en-US" sz="3500" b="1" dirty="0">
                <a:solidFill>
                  <a:srgbClr val="0070C0"/>
                </a:solidFill>
                <a:effectLst>
                  <a:outerShdw blurRad="38100" dist="38100" dir="2700000" algn="tl">
                    <a:srgbClr val="000000">
                      <a:alpha val="43137"/>
                    </a:srgbClr>
                  </a:outerShdw>
                </a:effectLst>
                <a:latin typeface="AkrutiDevPriya" pitchFamily="2" charset="0"/>
              </a:rPr>
              <a:t> </a:t>
            </a:r>
            <a:r>
              <a:rPr lang="en-US" sz="3500" b="1" dirty="0" err="1">
                <a:solidFill>
                  <a:srgbClr val="0070C0"/>
                </a:solidFill>
                <a:effectLst>
                  <a:outerShdw blurRad="38100" dist="38100" dir="2700000" algn="tl">
                    <a:srgbClr val="000000">
                      <a:alpha val="43137"/>
                    </a:srgbClr>
                  </a:outerShdw>
                </a:effectLst>
                <a:latin typeface="AkrutiDevPriya" pitchFamily="2" charset="0"/>
              </a:rPr>
              <a:t>HeefjJeej</a:t>
            </a:r>
            <a:r>
              <a:rPr lang="en-US" sz="3500" b="1" dirty="0">
                <a:solidFill>
                  <a:srgbClr val="0070C0"/>
                </a:solidFill>
                <a:effectLst>
                  <a:outerShdw blurRad="38100" dist="38100" dir="2700000" algn="tl">
                    <a:srgbClr val="000000">
                      <a:alpha val="43137"/>
                    </a:srgbClr>
                  </a:outerShdw>
                </a:effectLst>
                <a:latin typeface="AkrutiDevPriya" pitchFamily="2" charset="0"/>
              </a:rPr>
              <a:t> </a:t>
            </a:r>
            <a:r>
              <a:rPr lang="en-US" sz="3500" b="1" dirty="0" err="1">
                <a:solidFill>
                  <a:srgbClr val="0070C0"/>
                </a:solidFill>
                <a:effectLst>
                  <a:outerShdw blurRad="38100" dist="38100" dir="2700000" algn="tl">
                    <a:srgbClr val="000000">
                      <a:alpha val="43137"/>
                    </a:srgbClr>
                  </a:outerShdw>
                </a:effectLst>
                <a:latin typeface="AkrutiDevPriya" pitchFamily="2" charset="0"/>
              </a:rPr>
              <a:t>HetCe&amp;leë</a:t>
            </a:r>
            <a:r>
              <a:rPr lang="en-US" sz="3500" b="1" dirty="0">
                <a:solidFill>
                  <a:srgbClr val="0070C0"/>
                </a:solidFill>
                <a:effectLst>
                  <a:outerShdw blurRad="38100" dist="38100" dir="2700000" algn="tl">
                    <a:srgbClr val="000000">
                      <a:alpha val="43137"/>
                    </a:srgbClr>
                  </a:outerShdw>
                </a:effectLst>
                <a:latin typeface="AkrutiDevPriya" pitchFamily="2" charset="0"/>
              </a:rPr>
              <a:t> </a:t>
            </a:r>
            <a:r>
              <a:rPr lang="en-US" sz="3500" b="1" dirty="0" err="1">
                <a:solidFill>
                  <a:srgbClr val="0070C0"/>
                </a:solidFill>
                <a:effectLst>
                  <a:outerShdw blurRad="38100" dist="38100" dir="2700000" algn="tl">
                    <a:srgbClr val="000000">
                      <a:alpha val="43137"/>
                    </a:srgbClr>
                  </a:outerShdw>
                </a:effectLst>
                <a:latin typeface="AkrutiDevPriya" pitchFamily="2" charset="0"/>
              </a:rPr>
              <a:t>ceefnueeDeeW</a:t>
            </a:r>
            <a:r>
              <a:rPr lang="en-US" sz="3500" b="1" dirty="0">
                <a:solidFill>
                  <a:srgbClr val="0070C0"/>
                </a:solidFill>
                <a:effectLst>
                  <a:outerShdw blurRad="38100" dist="38100" dir="2700000" algn="tl">
                    <a:srgbClr val="000000">
                      <a:alpha val="43137"/>
                    </a:srgbClr>
                  </a:outerShdw>
                </a:effectLst>
                <a:latin typeface="AkrutiDevPriya" pitchFamily="2" charset="0"/>
              </a:rPr>
              <a:t> </a:t>
            </a:r>
            <a:r>
              <a:rPr lang="en-US" sz="3500" b="1" dirty="0" err="1">
                <a:solidFill>
                  <a:srgbClr val="0070C0"/>
                </a:solidFill>
                <a:effectLst>
                  <a:outerShdw blurRad="38100" dist="38100" dir="2700000" algn="tl">
                    <a:srgbClr val="000000">
                      <a:alpha val="43137"/>
                    </a:srgbClr>
                  </a:outerShdw>
                </a:effectLst>
                <a:latin typeface="AkrutiDevPriya" pitchFamily="2" charset="0"/>
              </a:rPr>
              <a:t>Üeje</a:t>
            </a:r>
            <a:r>
              <a:rPr lang="en-US" sz="3500" b="1" dirty="0">
                <a:solidFill>
                  <a:srgbClr val="0070C0"/>
                </a:solidFill>
                <a:effectLst>
                  <a:outerShdw blurRad="38100" dist="38100" dir="2700000" algn="tl">
                    <a:srgbClr val="000000">
                      <a:alpha val="43137"/>
                    </a:srgbClr>
                  </a:outerShdw>
                </a:effectLst>
                <a:latin typeface="AkrutiDevPriya" pitchFamily="2" charset="0"/>
              </a:rPr>
              <a:t> </a:t>
            </a:r>
            <a:r>
              <a:rPr lang="en-US" sz="3500" b="1" dirty="0" err="1">
                <a:solidFill>
                  <a:srgbClr val="0070C0"/>
                </a:solidFill>
                <a:effectLst>
                  <a:outerShdw blurRad="38100" dist="38100" dir="2700000" algn="tl">
                    <a:srgbClr val="000000">
                      <a:alpha val="43137"/>
                    </a:srgbClr>
                  </a:outerShdw>
                </a:effectLst>
                <a:latin typeface="AkrutiDevPriya" pitchFamily="2" charset="0"/>
              </a:rPr>
              <a:t>Deefpe&amp;le</a:t>
            </a:r>
            <a:r>
              <a:rPr lang="en-US" sz="3500" b="1" dirty="0">
                <a:solidFill>
                  <a:srgbClr val="0070C0"/>
                </a:solidFill>
                <a:effectLst>
                  <a:outerShdw blurRad="38100" dist="38100" dir="2700000" algn="tl">
                    <a:srgbClr val="000000">
                      <a:alpha val="43137"/>
                    </a:srgbClr>
                  </a:outerShdw>
                </a:effectLst>
                <a:latin typeface="AkrutiDevPriya" pitchFamily="2" charset="0"/>
              </a:rPr>
              <a:t> </a:t>
            </a:r>
            <a:r>
              <a:rPr lang="en-US" sz="3500" b="1" dirty="0" err="1">
                <a:solidFill>
                  <a:srgbClr val="0070C0"/>
                </a:solidFill>
                <a:effectLst>
                  <a:outerShdw blurRad="38100" dist="38100" dir="2700000" algn="tl">
                    <a:srgbClr val="000000">
                      <a:alpha val="43137"/>
                    </a:srgbClr>
                  </a:outerShdw>
                </a:effectLst>
                <a:latin typeface="AkrutiDevPriya" pitchFamily="2" charset="0"/>
              </a:rPr>
              <a:t>keÀceeF</a:t>
            </a:r>
            <a:r>
              <a:rPr lang="en-US" sz="3500" b="1" dirty="0">
                <a:solidFill>
                  <a:srgbClr val="0070C0"/>
                </a:solidFill>
                <a:effectLst>
                  <a:outerShdw blurRad="38100" dist="38100" dir="2700000" algn="tl">
                    <a:srgbClr val="000000">
                      <a:alpha val="43137"/>
                    </a:srgbClr>
                  </a:outerShdw>
                </a:effectLst>
                <a:latin typeface="AkrutiDevPriya" pitchFamily="2" charset="0"/>
              </a:rPr>
              <a:t>&amp; </a:t>
            </a:r>
            <a:r>
              <a:rPr lang="en-US" sz="3500" b="1" dirty="0" err="1">
                <a:solidFill>
                  <a:srgbClr val="0070C0"/>
                </a:solidFill>
                <a:effectLst>
                  <a:outerShdw blurRad="38100" dist="38100" dir="2700000" algn="tl">
                    <a:srgbClr val="000000">
                      <a:alpha val="43137"/>
                    </a:srgbClr>
                  </a:outerShdw>
                </a:effectLst>
                <a:latin typeface="AkrutiDevPriya" pitchFamily="2" charset="0"/>
              </a:rPr>
              <a:t>Hej</a:t>
            </a:r>
            <a:r>
              <a:rPr lang="en-US" sz="3500" b="1" dirty="0">
                <a:solidFill>
                  <a:srgbClr val="0070C0"/>
                </a:solidFill>
                <a:effectLst>
                  <a:outerShdw blurRad="38100" dist="38100" dir="2700000" algn="tl">
                    <a:srgbClr val="000000">
                      <a:alpha val="43137"/>
                    </a:srgbClr>
                  </a:outerShdw>
                </a:effectLst>
                <a:latin typeface="AkrutiDevPriya" pitchFamily="2" charset="0"/>
              </a:rPr>
              <a:t> </a:t>
            </a:r>
            <a:r>
              <a:rPr lang="en-US" sz="3500" b="1" dirty="0" err="1">
                <a:solidFill>
                  <a:srgbClr val="0070C0"/>
                </a:solidFill>
                <a:effectLst>
                  <a:outerShdw blurRad="38100" dist="38100" dir="2700000" algn="tl">
                    <a:srgbClr val="000000">
                      <a:alpha val="43137"/>
                    </a:srgbClr>
                  </a:outerShdw>
                </a:effectLst>
                <a:latin typeface="AkrutiDevPriya" pitchFamily="2" charset="0"/>
              </a:rPr>
              <a:t>efveYe&amp;j</a:t>
            </a:r>
            <a:r>
              <a:rPr lang="en-US" sz="3500" b="1" dirty="0">
                <a:solidFill>
                  <a:srgbClr val="0070C0"/>
                </a:solidFill>
                <a:effectLst>
                  <a:outerShdw blurRad="38100" dist="38100" dir="2700000" algn="tl">
                    <a:srgbClr val="000000">
                      <a:alpha val="43137"/>
                    </a:srgbClr>
                  </a:outerShdw>
                </a:effectLst>
                <a:latin typeface="AkrutiDevPriya" pitchFamily="2" charset="0"/>
              </a:rPr>
              <a:t> </a:t>
            </a:r>
            <a:r>
              <a:rPr lang="en-US" sz="3500" b="1" dirty="0" err="1">
                <a:solidFill>
                  <a:srgbClr val="0070C0"/>
                </a:solidFill>
                <a:effectLst>
                  <a:outerShdw blurRad="38100" dist="38100" dir="2700000" algn="tl">
                    <a:srgbClr val="000000">
                      <a:alpha val="43137"/>
                    </a:srgbClr>
                  </a:outerShdw>
                </a:effectLst>
                <a:latin typeface="AkrutiDevPriya" pitchFamily="2" charset="0"/>
              </a:rPr>
              <a:t>jnles</a:t>
            </a:r>
            <a:r>
              <a:rPr lang="en-US" sz="3500" b="1" dirty="0">
                <a:solidFill>
                  <a:srgbClr val="0070C0"/>
                </a:solidFill>
                <a:effectLst>
                  <a:outerShdw blurRad="38100" dist="38100" dir="2700000" algn="tl">
                    <a:srgbClr val="000000">
                      <a:alpha val="43137"/>
                    </a:srgbClr>
                  </a:outerShdw>
                </a:effectLst>
                <a:latin typeface="AkrutiDevPriya" pitchFamily="2" charset="0"/>
              </a:rPr>
              <a:t> </a:t>
            </a:r>
            <a:r>
              <a:rPr lang="en-US" sz="3500" b="1" dirty="0" err="1">
                <a:solidFill>
                  <a:srgbClr val="0070C0"/>
                </a:solidFill>
                <a:effectLst>
                  <a:outerShdw blurRad="38100" dist="38100" dir="2700000" algn="tl">
                    <a:srgbClr val="000000">
                      <a:alpha val="43137"/>
                    </a:srgbClr>
                  </a:outerShdw>
                </a:effectLst>
                <a:latin typeface="AkrutiDevPriya" pitchFamily="2" charset="0"/>
              </a:rPr>
              <a:t>nQ</a:t>
            </a:r>
            <a:r>
              <a:rPr lang="en-US" sz="3500" b="1" dirty="0">
                <a:solidFill>
                  <a:srgbClr val="0070C0"/>
                </a:solidFill>
                <a:effectLst>
                  <a:outerShdw blurRad="38100" dist="38100" dir="2700000" algn="tl">
                    <a:srgbClr val="000000">
                      <a:alpha val="43137"/>
                    </a:srgbClr>
                  </a:outerShdw>
                </a:effectLst>
                <a:latin typeface="AkrutiDevPriya" pitchFamily="2" charset="0"/>
              </a:rPr>
              <a:t>~ </a:t>
            </a:r>
            <a:r>
              <a:rPr lang="en-US" sz="3500" b="1" dirty="0" err="1">
                <a:solidFill>
                  <a:srgbClr val="0070C0"/>
                </a:solidFill>
                <a:effectLst>
                  <a:outerShdw blurRad="38100" dist="38100" dir="2700000" algn="tl">
                    <a:srgbClr val="000000">
                      <a:alpha val="43137"/>
                    </a:srgbClr>
                  </a:outerShdw>
                </a:effectLst>
                <a:latin typeface="AkrutiDevPriya" pitchFamily="2" charset="0"/>
              </a:rPr>
              <a:t>Ssmes</a:t>
            </a:r>
            <a:r>
              <a:rPr lang="en-US" sz="3500" b="1" dirty="0">
                <a:solidFill>
                  <a:srgbClr val="0070C0"/>
                </a:solidFill>
                <a:effectLst>
                  <a:outerShdw blurRad="38100" dist="38100" dir="2700000" algn="tl">
                    <a:srgbClr val="000000">
                      <a:alpha val="43137"/>
                    </a:srgbClr>
                  </a:outerShdw>
                </a:effectLst>
                <a:latin typeface="AkrutiDevPriya" pitchFamily="2" charset="0"/>
              </a:rPr>
              <a:t> </a:t>
            </a:r>
            <a:r>
              <a:rPr lang="en-US" sz="3500" b="1" dirty="0" err="1">
                <a:solidFill>
                  <a:srgbClr val="0070C0"/>
                </a:solidFill>
                <a:effectLst>
                  <a:outerShdw blurRad="38100" dist="38100" dir="2700000" algn="tl">
                    <a:srgbClr val="000000">
                      <a:alpha val="43137"/>
                    </a:srgbClr>
                  </a:outerShdw>
                </a:effectLst>
                <a:latin typeface="AkrutiDevPriya" pitchFamily="2" charset="0"/>
              </a:rPr>
              <a:t>He´ceeCe</a:t>
            </a:r>
            <a:r>
              <a:rPr lang="en-US" sz="3500" b="1" dirty="0">
                <a:solidFill>
                  <a:srgbClr val="0070C0"/>
                </a:solidFill>
                <a:effectLst>
                  <a:outerShdw blurRad="38100" dist="38100" dir="2700000" algn="tl">
                    <a:srgbClr val="000000">
                      <a:alpha val="43137"/>
                    </a:srgbClr>
                  </a:outerShdw>
                </a:effectLst>
                <a:latin typeface="AkrutiDevPriya" pitchFamily="2" charset="0"/>
              </a:rPr>
              <a:t> </a:t>
            </a:r>
            <a:r>
              <a:rPr lang="en-US" sz="3500" b="1" dirty="0" err="1">
                <a:solidFill>
                  <a:srgbClr val="0070C0"/>
                </a:solidFill>
                <a:effectLst>
                  <a:outerShdw blurRad="38100" dist="38100" dir="2700000" algn="tl">
                    <a:srgbClr val="000000">
                      <a:alpha val="43137"/>
                    </a:srgbClr>
                  </a:outerShdw>
                </a:effectLst>
                <a:latin typeface="AkrutiDevPriya" pitchFamily="2" charset="0"/>
              </a:rPr>
              <a:t>He´mlegle</a:t>
            </a:r>
            <a:r>
              <a:rPr lang="en-US" sz="3500" b="1" dirty="0">
                <a:solidFill>
                  <a:srgbClr val="0070C0"/>
                </a:solidFill>
                <a:effectLst>
                  <a:outerShdw blurRad="38100" dist="38100" dir="2700000" algn="tl">
                    <a:srgbClr val="000000">
                      <a:alpha val="43137"/>
                    </a:srgbClr>
                  </a:outerShdw>
                </a:effectLst>
                <a:latin typeface="AkrutiDevPriya" pitchFamily="2" charset="0"/>
              </a:rPr>
              <a:t> </a:t>
            </a:r>
            <a:r>
              <a:rPr lang="en-US" sz="3500" b="1" dirty="0" err="1">
                <a:solidFill>
                  <a:srgbClr val="0070C0"/>
                </a:solidFill>
                <a:effectLst>
                  <a:outerShdw blurRad="38100" dist="38100" dir="2700000" algn="tl">
                    <a:srgbClr val="000000">
                      <a:alpha val="43137"/>
                    </a:srgbClr>
                  </a:outerShdw>
                </a:effectLst>
                <a:latin typeface="AkrutiDevPriya" pitchFamily="2" charset="0"/>
              </a:rPr>
              <a:t>keÀj</a:t>
            </a:r>
            <a:r>
              <a:rPr lang="en-US" sz="3500" b="1" dirty="0">
                <a:solidFill>
                  <a:srgbClr val="0070C0"/>
                </a:solidFill>
                <a:effectLst>
                  <a:outerShdw blurRad="38100" dist="38100" dir="2700000" algn="tl">
                    <a:srgbClr val="000000">
                      <a:alpha val="43137"/>
                    </a:srgbClr>
                  </a:outerShdw>
                </a:effectLst>
                <a:latin typeface="AkrutiDevPriya" pitchFamily="2" charset="0"/>
              </a:rPr>
              <a:t> </a:t>
            </a:r>
            <a:r>
              <a:rPr lang="en-US" sz="3500" b="1" dirty="0" err="1">
                <a:solidFill>
                  <a:srgbClr val="0070C0"/>
                </a:solidFill>
                <a:effectLst>
                  <a:outerShdw blurRad="38100" dist="38100" dir="2700000" algn="tl">
                    <a:srgbClr val="000000">
                      <a:alpha val="43137"/>
                    </a:srgbClr>
                  </a:outerShdw>
                </a:effectLst>
                <a:latin typeface="AkrutiDevPriya" pitchFamily="2" charset="0"/>
              </a:rPr>
              <a:t>efoS</a:t>
            </a:r>
            <a:r>
              <a:rPr lang="en-US" sz="3500" b="1" dirty="0">
                <a:solidFill>
                  <a:srgbClr val="0070C0"/>
                </a:solidFill>
                <a:effectLst>
                  <a:outerShdw blurRad="38100" dist="38100" dir="2700000" algn="tl">
                    <a:srgbClr val="000000">
                      <a:alpha val="43137"/>
                    </a:srgbClr>
                  </a:outerShdw>
                </a:effectLst>
                <a:latin typeface="AkrutiDevPriya" pitchFamily="2" charset="0"/>
              </a:rPr>
              <a:t> peeves </a:t>
            </a:r>
            <a:r>
              <a:rPr lang="en-US" sz="3500" b="1" dirty="0" err="1">
                <a:solidFill>
                  <a:srgbClr val="0070C0"/>
                </a:solidFill>
                <a:effectLst>
                  <a:outerShdw blurRad="38100" dist="38100" dir="2700000" algn="tl">
                    <a:srgbClr val="000000">
                      <a:alpha val="43137"/>
                    </a:srgbClr>
                  </a:outerShdw>
                </a:effectLst>
                <a:latin typeface="AkrutiDevPriya" pitchFamily="2" charset="0"/>
              </a:rPr>
              <a:t>kesÀ</a:t>
            </a:r>
            <a:r>
              <a:rPr lang="en-US" sz="3500" b="1" dirty="0">
                <a:solidFill>
                  <a:srgbClr val="0070C0"/>
                </a:solidFill>
                <a:effectLst>
                  <a:outerShdw blurRad="38100" dist="38100" dir="2700000" algn="tl">
                    <a:srgbClr val="000000">
                      <a:alpha val="43137"/>
                    </a:srgbClr>
                  </a:outerShdw>
                </a:effectLst>
                <a:latin typeface="AkrutiDevPriya" pitchFamily="2" charset="0"/>
              </a:rPr>
              <a:t> </a:t>
            </a:r>
            <a:r>
              <a:rPr lang="en-US" sz="3500" b="1" dirty="0" err="1">
                <a:solidFill>
                  <a:srgbClr val="0070C0"/>
                </a:solidFill>
                <a:effectLst>
                  <a:outerShdw blurRad="38100" dist="38100" dir="2700000" algn="tl">
                    <a:srgbClr val="000000">
                      <a:alpha val="43137"/>
                    </a:srgbClr>
                  </a:outerShdw>
                </a:effectLst>
                <a:latin typeface="AkrutiDevPriya" pitchFamily="2" charset="0"/>
              </a:rPr>
              <a:t>yeeJepeto</a:t>
            </a:r>
            <a:r>
              <a:rPr lang="en-US" sz="3500" b="1" dirty="0">
                <a:solidFill>
                  <a:srgbClr val="0070C0"/>
                </a:solidFill>
                <a:effectLst>
                  <a:outerShdw blurRad="38100" dist="38100" dir="2700000" algn="tl">
                    <a:srgbClr val="000000">
                      <a:alpha val="43137"/>
                    </a:srgbClr>
                  </a:outerShdw>
                </a:effectLst>
                <a:latin typeface="AkrutiDevPriya" pitchFamily="2" charset="0"/>
              </a:rPr>
              <a:t> </a:t>
            </a:r>
            <a:r>
              <a:rPr lang="en-US" sz="3500" b="1" dirty="0" err="1">
                <a:solidFill>
                  <a:srgbClr val="0070C0"/>
                </a:solidFill>
                <a:effectLst>
                  <a:outerShdw blurRad="38100" dist="38100" dir="2700000" algn="tl">
                    <a:srgbClr val="000000">
                      <a:alpha val="43137"/>
                    </a:srgbClr>
                  </a:outerShdw>
                </a:effectLst>
                <a:latin typeface="AkrutiDevPriya" pitchFamily="2" charset="0"/>
              </a:rPr>
              <a:t>Yeer</a:t>
            </a:r>
            <a:r>
              <a:rPr lang="en-US" sz="3500" b="1" dirty="0">
                <a:solidFill>
                  <a:srgbClr val="0070C0"/>
                </a:solidFill>
                <a:effectLst>
                  <a:outerShdw blurRad="38100" dist="38100" dir="2700000" algn="tl">
                    <a:srgbClr val="000000">
                      <a:alpha val="43137"/>
                    </a:srgbClr>
                  </a:outerShdw>
                </a:effectLst>
                <a:latin typeface="AkrutiDevPriya" pitchFamily="2" charset="0"/>
              </a:rPr>
              <a:t> </a:t>
            </a:r>
            <a:r>
              <a:rPr lang="en-US" sz="3500" b="1" dirty="0" err="1">
                <a:solidFill>
                  <a:srgbClr val="0070C0"/>
                </a:solidFill>
                <a:effectLst>
                  <a:outerShdw blurRad="38100" dist="38100" dir="2700000" algn="tl">
                    <a:srgbClr val="000000">
                      <a:alpha val="43137"/>
                    </a:srgbClr>
                  </a:outerShdw>
                </a:effectLst>
                <a:latin typeface="AkrutiDevPriya" pitchFamily="2" charset="0"/>
              </a:rPr>
              <a:t>ceefnueeDeeW</a:t>
            </a:r>
            <a:r>
              <a:rPr lang="en-US" sz="3500" b="1" dirty="0">
                <a:solidFill>
                  <a:srgbClr val="0070C0"/>
                </a:solidFill>
                <a:effectLst>
                  <a:outerShdw blurRad="38100" dist="38100" dir="2700000" algn="tl">
                    <a:srgbClr val="000000">
                      <a:alpha val="43137"/>
                    </a:srgbClr>
                  </a:outerShdw>
                </a:effectLst>
                <a:latin typeface="AkrutiDevPriya" pitchFamily="2" charset="0"/>
              </a:rPr>
              <a:t> </a:t>
            </a:r>
            <a:r>
              <a:rPr lang="en-US" sz="3500" b="1" dirty="0" err="1">
                <a:solidFill>
                  <a:srgbClr val="0070C0"/>
                </a:solidFill>
                <a:effectLst>
                  <a:outerShdw blurRad="38100" dist="38100" dir="2700000" algn="tl">
                    <a:srgbClr val="000000">
                      <a:alpha val="43137"/>
                    </a:srgbClr>
                  </a:outerShdw>
                </a:effectLst>
                <a:latin typeface="AkrutiDevPriya" pitchFamily="2" charset="0"/>
              </a:rPr>
              <a:t>keÀes</a:t>
            </a:r>
            <a:r>
              <a:rPr lang="en-US" sz="3500" b="1" dirty="0">
                <a:solidFill>
                  <a:srgbClr val="0070C0"/>
                </a:solidFill>
                <a:effectLst>
                  <a:outerShdw blurRad="38100" dist="38100" dir="2700000" algn="tl">
                    <a:srgbClr val="000000">
                      <a:alpha val="43137"/>
                    </a:srgbClr>
                  </a:outerShdw>
                </a:effectLst>
                <a:latin typeface="AkrutiDevPriya" pitchFamily="2" charset="0"/>
              </a:rPr>
              <a:t> </a:t>
            </a:r>
            <a:r>
              <a:rPr lang="en-US" sz="3500" b="1" dirty="0" err="1">
                <a:solidFill>
                  <a:srgbClr val="0070C0"/>
                </a:solidFill>
                <a:effectLst>
                  <a:outerShdw blurRad="38100" dist="38100" dir="2700000" algn="tl">
                    <a:srgbClr val="000000">
                      <a:alpha val="43137"/>
                    </a:srgbClr>
                  </a:outerShdw>
                </a:effectLst>
                <a:latin typeface="AkrutiDevPriya" pitchFamily="2" charset="0"/>
              </a:rPr>
              <a:t>GHeYeeskeÌlee</a:t>
            </a:r>
            <a:r>
              <a:rPr lang="en-US" sz="3500" b="1" dirty="0">
                <a:solidFill>
                  <a:srgbClr val="0070C0"/>
                </a:solidFill>
                <a:effectLst>
                  <a:outerShdw blurRad="38100" dist="38100" dir="2700000" algn="tl">
                    <a:srgbClr val="000000">
                      <a:alpha val="43137"/>
                    </a:srgbClr>
                  </a:outerShdw>
                </a:effectLst>
                <a:latin typeface="AkrutiDevPriya" pitchFamily="2" charset="0"/>
              </a:rPr>
              <a:t> </a:t>
            </a:r>
            <a:r>
              <a:rPr lang="en-US" sz="3500" b="1" dirty="0" err="1">
                <a:solidFill>
                  <a:srgbClr val="0070C0"/>
                </a:solidFill>
                <a:effectLst>
                  <a:outerShdw blurRad="38100" dist="38100" dir="2700000" algn="tl">
                    <a:srgbClr val="000000">
                      <a:alpha val="43137"/>
                    </a:srgbClr>
                  </a:outerShdw>
                </a:effectLst>
                <a:latin typeface="AkrutiDevPriya" pitchFamily="2" charset="0"/>
              </a:rPr>
              <a:t>ner</a:t>
            </a:r>
            <a:r>
              <a:rPr lang="en-US" sz="3500" b="1" dirty="0">
                <a:solidFill>
                  <a:srgbClr val="0070C0"/>
                </a:solidFill>
                <a:effectLst>
                  <a:outerShdw blurRad="38100" dist="38100" dir="2700000" algn="tl">
                    <a:srgbClr val="000000">
                      <a:alpha val="43137"/>
                    </a:srgbClr>
                  </a:outerShdw>
                </a:effectLst>
                <a:latin typeface="AkrutiDevPriya" pitchFamily="2" charset="0"/>
              </a:rPr>
              <a:t> </a:t>
            </a:r>
            <a:r>
              <a:rPr lang="en-US" sz="3500" b="1" dirty="0" err="1">
                <a:solidFill>
                  <a:srgbClr val="0070C0"/>
                </a:solidFill>
                <a:effectLst>
                  <a:outerShdw blurRad="38100" dist="38100" dir="2700000" algn="tl">
                    <a:srgbClr val="000000">
                      <a:alpha val="43137"/>
                    </a:srgbClr>
                  </a:outerShdw>
                </a:effectLst>
                <a:latin typeface="AkrutiDevPriya" pitchFamily="2" charset="0"/>
              </a:rPr>
              <a:t>ceevee</a:t>
            </a:r>
            <a:r>
              <a:rPr lang="en-US" sz="3500" b="1" dirty="0">
                <a:solidFill>
                  <a:srgbClr val="0070C0"/>
                </a:solidFill>
                <a:effectLst>
                  <a:outerShdw blurRad="38100" dist="38100" dir="2700000" algn="tl">
                    <a:srgbClr val="000000">
                      <a:alpha val="43137"/>
                    </a:srgbClr>
                  </a:outerShdw>
                </a:effectLst>
                <a:latin typeface="AkrutiDevPriya" pitchFamily="2" charset="0"/>
              </a:rPr>
              <a:t> </a:t>
            </a:r>
            <a:r>
              <a:rPr lang="en-US" sz="3500" b="1" dirty="0" err="1">
                <a:solidFill>
                  <a:srgbClr val="0070C0"/>
                </a:solidFill>
                <a:effectLst>
                  <a:outerShdw blurRad="38100" dist="38100" dir="2700000" algn="tl">
                    <a:srgbClr val="000000">
                      <a:alpha val="43137"/>
                    </a:srgbClr>
                  </a:outerShdw>
                </a:effectLst>
                <a:latin typeface="AkrutiDevPriya" pitchFamily="2" charset="0"/>
              </a:rPr>
              <a:t>peelee</a:t>
            </a:r>
            <a:r>
              <a:rPr lang="en-US" sz="3500" b="1" dirty="0">
                <a:solidFill>
                  <a:srgbClr val="0070C0"/>
                </a:solidFill>
                <a:effectLst>
                  <a:outerShdw blurRad="38100" dist="38100" dir="2700000" algn="tl">
                    <a:srgbClr val="000000">
                      <a:alpha val="43137"/>
                    </a:srgbClr>
                  </a:outerShdw>
                </a:effectLst>
                <a:latin typeface="AkrutiDevPriya" pitchFamily="2" charset="0"/>
              </a:rPr>
              <a:t> </a:t>
            </a:r>
            <a:r>
              <a:rPr lang="en-US" sz="3500" b="1" dirty="0" err="1">
                <a:solidFill>
                  <a:srgbClr val="0070C0"/>
                </a:solidFill>
                <a:effectLst>
                  <a:outerShdw blurRad="38100" dist="38100" dir="2700000" algn="tl">
                    <a:srgbClr val="000000">
                      <a:alpha val="43137"/>
                    </a:srgbClr>
                  </a:outerShdw>
                </a:effectLst>
                <a:latin typeface="AkrutiDevPriya" pitchFamily="2" charset="0"/>
              </a:rPr>
              <a:t>nw</a:t>
            </a:r>
            <a:r>
              <a:rPr lang="en-US" sz="3500" b="1" dirty="0">
                <a:solidFill>
                  <a:srgbClr val="0070C0"/>
                </a:solidFill>
                <a:effectLst>
                  <a:outerShdw blurRad="38100" dist="38100" dir="2700000" algn="tl">
                    <a:srgbClr val="000000">
                      <a:alpha val="43137"/>
                    </a:srgbClr>
                  </a:outerShdw>
                </a:effectLst>
                <a:latin typeface="AkrutiDevPriya" pitchFamily="2" charset="0"/>
              </a:rPr>
              <a:t>~</a:t>
            </a:r>
          </a:p>
        </p:txBody>
      </p:sp>
      <p:sp>
        <p:nvSpPr>
          <p:cNvPr id="3"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625" y="609600"/>
            <a:ext cx="8181975" cy="5402263"/>
          </a:xfrm>
          <a:prstGeom prst="rect">
            <a:avLst/>
          </a:prstGeom>
          <a:effectLst>
            <a:outerShdw blurRad="50800" dist="38100" dir="5400000" algn="t" rotWithShape="0">
              <a:prstClr val="black">
                <a:alpha val="40000"/>
              </a:prstClr>
            </a:outerShdw>
          </a:effectLst>
        </p:spPr>
        <p:txBody>
          <a:bodyPr>
            <a:spAutoFit/>
          </a:bodyPr>
          <a:lstStyle/>
          <a:p>
            <a:pPr algn="just">
              <a:defRPr/>
            </a:pPr>
            <a:r>
              <a:rPr lang="en-US" sz="3480" b="1" dirty="0">
                <a:solidFill>
                  <a:srgbClr val="FF0000"/>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Yeejle</a:t>
            </a:r>
            <a:r>
              <a:rPr lang="en-US" sz="3480" b="1" dirty="0">
                <a:solidFill>
                  <a:srgbClr val="FF3BDA"/>
                </a:solidFill>
                <a:effectLst>
                  <a:outerShdw blurRad="38100" dist="38100" dir="2700000" algn="tl">
                    <a:srgbClr val="000000">
                      <a:alpha val="43137"/>
                    </a:srgbClr>
                  </a:outerShdw>
                </a:effectLst>
                <a:latin typeface="AkrutiDevPriya" pitchFamily="2" charset="0"/>
              </a:rPr>
              <a:t> Je&lt;e&amp; </a:t>
            </a:r>
            <a:r>
              <a:rPr lang="en-US" sz="3480" b="1" dirty="0" err="1">
                <a:solidFill>
                  <a:srgbClr val="FF3BDA"/>
                </a:solidFill>
                <a:effectLst>
                  <a:outerShdw blurRad="38100" dist="38100" dir="2700000" algn="tl">
                    <a:srgbClr val="000000">
                      <a:alpha val="43137"/>
                    </a:srgbClr>
                  </a:outerShdw>
                </a:effectLst>
                <a:latin typeface="AkrutiDevPriya" pitchFamily="2" charset="0"/>
              </a:rPr>
              <a:t>ceW</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ceefnuee</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mee#ejlee</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keÀer</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oj</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keÀeHeÀer</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keÀce</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nw</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DeefOekeÀebMe</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ceefnueeDeeW</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keÀes</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DeHeveer</a:t>
            </a:r>
            <a:r>
              <a:rPr lang="en-US" sz="3480" b="1" dirty="0">
                <a:solidFill>
                  <a:srgbClr val="FF3BDA"/>
                </a:solidFill>
                <a:effectLst>
                  <a:outerShdw blurRad="38100" dist="38100" dir="2700000" algn="tl">
                    <a:srgbClr val="000000">
                      <a:alpha val="43137"/>
                    </a:srgbClr>
                  </a:outerShdw>
                </a:effectLst>
                <a:latin typeface="AkrutiDevPriya" pitchFamily="2" charset="0"/>
              </a:rPr>
              <a:t> ³eesi³eleeDeeW </a:t>
            </a:r>
            <a:r>
              <a:rPr lang="en-US" sz="3480" b="1" dirty="0" err="1">
                <a:solidFill>
                  <a:srgbClr val="FF3BDA"/>
                </a:solidFill>
                <a:effectLst>
                  <a:outerShdw blurRad="38100" dist="38100" dir="2700000" algn="tl">
                    <a:srgbClr val="000000">
                      <a:alpha val="43137"/>
                    </a:srgbClr>
                  </a:outerShdw>
                </a:effectLst>
                <a:latin typeface="AkrutiDevPriya" pitchFamily="2" charset="0"/>
              </a:rPr>
              <a:t>kesÀ</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efJekeÀeme</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keÀe</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DeJemej</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ner</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He´eHle</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veneR</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neslee</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nw</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Deleë</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GvnW</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DekegÀMeue</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cepeotj</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keÀer</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lejn</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ner</a:t>
            </a:r>
            <a:r>
              <a:rPr lang="en-US" sz="3480" b="1" dirty="0">
                <a:solidFill>
                  <a:srgbClr val="FF3BDA"/>
                </a:solidFill>
                <a:effectLst>
                  <a:outerShdw blurRad="38100" dist="38100" dir="2700000" algn="tl">
                    <a:srgbClr val="000000">
                      <a:alpha val="43137"/>
                    </a:srgbClr>
                  </a:outerShdw>
                </a:effectLst>
                <a:latin typeface="AkrutiDevPriya" pitchFamily="2" charset="0"/>
              </a:rPr>
              <a:t> keÀe³e&amp; </a:t>
            </a:r>
            <a:r>
              <a:rPr lang="en-US" sz="3480" b="1" dirty="0" err="1">
                <a:solidFill>
                  <a:srgbClr val="FF3BDA"/>
                </a:solidFill>
                <a:effectLst>
                  <a:outerShdw blurRad="38100" dist="38100" dir="2700000" algn="tl">
                    <a:srgbClr val="000000">
                      <a:alpha val="43137"/>
                    </a:srgbClr>
                  </a:outerShdw>
                </a:effectLst>
                <a:latin typeface="AkrutiDevPriya" pitchFamily="2" charset="0"/>
              </a:rPr>
              <a:t>keÀjvee</a:t>
            </a:r>
            <a:r>
              <a:rPr lang="en-US" sz="3480" b="1" dirty="0">
                <a:solidFill>
                  <a:srgbClr val="FF3BDA"/>
                </a:solidFill>
                <a:effectLst>
                  <a:outerShdw blurRad="38100" dist="38100" dir="2700000" algn="tl">
                    <a:srgbClr val="000000">
                      <a:alpha val="43137"/>
                    </a:srgbClr>
                  </a:outerShdw>
                </a:effectLst>
                <a:latin typeface="AkrutiDevPriya" pitchFamily="2" charset="0"/>
              </a:rPr>
              <a:t> </a:t>
            </a:r>
            <a:r>
              <a:rPr lang="en-US" sz="3480" b="1" dirty="0" err="1">
                <a:solidFill>
                  <a:srgbClr val="FF3BDA"/>
                </a:solidFill>
                <a:effectLst>
                  <a:outerShdw blurRad="38100" dist="38100" dir="2700000" algn="tl">
                    <a:srgbClr val="000000">
                      <a:alpha val="43137"/>
                    </a:srgbClr>
                  </a:outerShdw>
                </a:effectLst>
                <a:latin typeface="AkrutiDevPriya" pitchFamily="2" charset="0"/>
              </a:rPr>
              <a:t>Heæ</a:t>
            </a:r>
            <a:r>
              <a:rPr lang="en-US" sz="3480" b="1" dirty="0">
                <a:solidFill>
                  <a:srgbClr val="FF3BDA"/>
                </a:solidFill>
                <a:effectLst>
                  <a:outerShdw blurRad="38100" dist="38100" dir="2700000" algn="tl">
                    <a:srgbClr val="000000">
                      <a:alpha val="43137"/>
                    </a:srgbClr>
                  </a:outerShdw>
                </a:effectLst>
                <a:latin typeface="AkrutiDevPriya" pitchFamily="2" charset="0"/>
              </a:rPr>
              <a:t>[lee </a:t>
            </a:r>
            <a:r>
              <a:rPr lang="en-US" sz="3480" b="1" dirty="0" err="1">
                <a:solidFill>
                  <a:srgbClr val="FF3BDA"/>
                </a:solidFill>
                <a:effectLst>
                  <a:outerShdw blurRad="38100" dist="38100" dir="2700000" algn="tl">
                    <a:srgbClr val="000000">
                      <a:alpha val="43137"/>
                    </a:srgbClr>
                  </a:outerShdw>
                </a:effectLst>
                <a:latin typeface="AkrutiDevPriya" pitchFamily="2" charset="0"/>
              </a:rPr>
              <a:t>nw</a:t>
            </a:r>
            <a:r>
              <a:rPr lang="en-US" sz="3480" b="1" dirty="0">
                <a:solidFill>
                  <a:srgbClr val="FF3BDA"/>
                </a:solidFill>
                <a:effectLst>
                  <a:outerShdw blurRad="38100" dist="38100" dir="2700000" algn="tl">
                    <a:srgbClr val="000000">
                      <a:alpha val="43137"/>
                    </a:srgbClr>
                  </a:outerShdw>
                </a:effectLst>
                <a:latin typeface="AkrutiDevPriya" pitchFamily="2" charset="0"/>
              </a:rPr>
              <a:t>~</a:t>
            </a:r>
            <a:r>
              <a:rPr lang="en-US" sz="3480" b="1" dirty="0">
                <a:solidFill>
                  <a:srgbClr val="FFFF00"/>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ceefnueeSb</a:t>
            </a:r>
            <a:r>
              <a:rPr lang="en-US" sz="3480" b="1" dirty="0">
                <a:solidFill>
                  <a:srgbClr val="00D605"/>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Iejsuet</a:t>
            </a:r>
            <a:r>
              <a:rPr lang="en-US" sz="3480" b="1" dirty="0">
                <a:solidFill>
                  <a:srgbClr val="00D605"/>
                </a:solidFill>
                <a:effectLst>
                  <a:outerShdw blurRad="38100" dist="38100" dir="2700000" algn="tl">
                    <a:srgbClr val="000000">
                      <a:alpha val="43137"/>
                    </a:srgbClr>
                  </a:outerShdw>
                </a:effectLst>
                <a:latin typeface="AkrutiDevPriya" pitchFamily="2" charset="0"/>
              </a:rPr>
              <a:t> GÊejoeef³elJeeW </a:t>
            </a:r>
            <a:r>
              <a:rPr lang="en-US" sz="3480" b="1" dirty="0" err="1">
                <a:solidFill>
                  <a:srgbClr val="00D605"/>
                </a:solidFill>
                <a:effectLst>
                  <a:outerShdw blurRad="38100" dist="38100" dir="2700000" algn="tl">
                    <a:srgbClr val="000000">
                      <a:alpha val="43137"/>
                    </a:srgbClr>
                  </a:outerShdw>
                </a:effectLst>
                <a:latin typeface="AkrutiDevPriya" pitchFamily="2" charset="0"/>
              </a:rPr>
              <a:t>keÀe</a:t>
            </a:r>
            <a:r>
              <a:rPr lang="en-US" sz="3480" b="1" dirty="0">
                <a:solidFill>
                  <a:srgbClr val="00D605"/>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Jenve</a:t>
            </a:r>
            <a:r>
              <a:rPr lang="en-US" sz="3480" b="1" dirty="0">
                <a:solidFill>
                  <a:srgbClr val="00D605"/>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keÀjves</a:t>
            </a:r>
            <a:r>
              <a:rPr lang="en-US" sz="3480" b="1" dirty="0">
                <a:solidFill>
                  <a:srgbClr val="00D605"/>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kesÀ</a:t>
            </a:r>
            <a:r>
              <a:rPr lang="en-US" sz="3480" b="1" dirty="0">
                <a:solidFill>
                  <a:srgbClr val="00D605"/>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meeLe-meeLe</a:t>
            </a:r>
            <a:r>
              <a:rPr lang="en-US" sz="3480" b="1" dirty="0">
                <a:solidFill>
                  <a:srgbClr val="00D605"/>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ner</a:t>
            </a:r>
            <a:r>
              <a:rPr lang="en-US" sz="3480" b="1" dirty="0">
                <a:solidFill>
                  <a:srgbClr val="00D605"/>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keÀceeF</a:t>
            </a:r>
            <a:r>
              <a:rPr lang="en-US" sz="3480" b="1" dirty="0">
                <a:solidFill>
                  <a:srgbClr val="00D605"/>
                </a:solidFill>
                <a:effectLst>
                  <a:outerShdw blurRad="38100" dist="38100" dir="2700000" algn="tl">
                    <a:srgbClr val="000000">
                      <a:alpha val="43137"/>
                    </a:srgbClr>
                  </a:outerShdw>
                </a:effectLst>
                <a:latin typeface="AkrutiDevPriya" pitchFamily="2" charset="0"/>
              </a:rPr>
              <a:t>&amp; </a:t>
            </a:r>
            <a:r>
              <a:rPr lang="en-US" sz="3480" b="1" dirty="0" err="1">
                <a:solidFill>
                  <a:srgbClr val="00D605"/>
                </a:solidFill>
                <a:effectLst>
                  <a:outerShdw blurRad="38100" dist="38100" dir="2700000" algn="tl">
                    <a:srgbClr val="000000">
                      <a:alpha val="43137"/>
                    </a:srgbClr>
                  </a:outerShdw>
                </a:effectLst>
                <a:latin typeface="AkrutiDevPriya" pitchFamily="2" charset="0"/>
              </a:rPr>
              <a:t>keÀjves</a:t>
            </a:r>
            <a:r>
              <a:rPr lang="en-US" sz="3480" b="1" dirty="0">
                <a:solidFill>
                  <a:srgbClr val="00D605"/>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Yeer</a:t>
            </a:r>
            <a:r>
              <a:rPr lang="en-US" sz="3480" b="1" dirty="0">
                <a:solidFill>
                  <a:srgbClr val="00D605"/>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peeleer</a:t>
            </a:r>
            <a:r>
              <a:rPr lang="en-US" sz="3480" b="1" dirty="0">
                <a:solidFill>
                  <a:srgbClr val="00D605"/>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nw</a:t>
            </a:r>
            <a:r>
              <a:rPr lang="en-US" sz="3480" b="1" dirty="0">
                <a:solidFill>
                  <a:srgbClr val="00D605"/>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GvnW</a:t>
            </a:r>
            <a:r>
              <a:rPr lang="en-US" sz="3480" b="1" dirty="0">
                <a:solidFill>
                  <a:srgbClr val="00D605"/>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efMekeÀej</a:t>
            </a:r>
            <a:r>
              <a:rPr lang="en-US" sz="3480" b="1" dirty="0">
                <a:solidFill>
                  <a:srgbClr val="00D605"/>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yevee</a:t>
            </a:r>
            <a:r>
              <a:rPr lang="en-US" sz="3480" b="1" dirty="0">
                <a:solidFill>
                  <a:srgbClr val="00D605"/>
                </a:solidFill>
                <a:effectLst>
                  <a:outerShdw blurRad="38100" dist="38100" dir="2700000" algn="tl">
                    <a:srgbClr val="000000">
                      <a:alpha val="43137"/>
                    </a:srgbClr>
                  </a:outerShdw>
                </a:effectLst>
                <a:latin typeface="AkrutiDevPriya" pitchFamily="2" charset="0"/>
              </a:rPr>
              <a:t> efo³ee ie³ee </a:t>
            </a:r>
            <a:r>
              <a:rPr lang="en-US" sz="3480" b="1" dirty="0" err="1">
                <a:solidFill>
                  <a:srgbClr val="00D605"/>
                </a:solidFill>
                <a:effectLst>
                  <a:outerShdw blurRad="38100" dist="38100" dir="2700000" algn="tl">
                    <a:srgbClr val="000000">
                      <a:alpha val="43137"/>
                    </a:srgbClr>
                  </a:outerShdw>
                </a:effectLst>
                <a:latin typeface="AkrutiDevPriya" pitchFamily="2" charset="0"/>
              </a:rPr>
              <a:t>nw</a:t>
            </a:r>
            <a:r>
              <a:rPr lang="en-US" sz="3480" b="1" dirty="0">
                <a:solidFill>
                  <a:srgbClr val="00D605"/>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oes</a:t>
            </a:r>
            <a:r>
              <a:rPr lang="en-US" sz="3480" b="1" dirty="0">
                <a:solidFill>
                  <a:srgbClr val="00D605"/>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iegCee</a:t>
            </a:r>
            <a:r>
              <a:rPr lang="en-US" sz="3480" b="1" dirty="0">
                <a:solidFill>
                  <a:srgbClr val="00D605"/>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keÀece</a:t>
            </a:r>
            <a:r>
              <a:rPr lang="en-US" sz="3480" b="1" dirty="0">
                <a:solidFill>
                  <a:srgbClr val="00D605"/>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keÀjves</a:t>
            </a:r>
            <a:r>
              <a:rPr lang="en-US" sz="3480" b="1" dirty="0">
                <a:solidFill>
                  <a:srgbClr val="00D605"/>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kesÀ</a:t>
            </a:r>
            <a:r>
              <a:rPr lang="en-US" sz="3480" b="1" dirty="0">
                <a:solidFill>
                  <a:srgbClr val="00D605"/>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efueS</a:t>
            </a:r>
            <a:r>
              <a:rPr lang="en-US" sz="3480" b="1" dirty="0">
                <a:solidFill>
                  <a:srgbClr val="00D605"/>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efpemekeÀer</a:t>
            </a:r>
            <a:r>
              <a:rPr lang="en-US" sz="3480" b="1" dirty="0">
                <a:solidFill>
                  <a:srgbClr val="00D605"/>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keÀesF</a:t>
            </a:r>
            <a:r>
              <a:rPr lang="en-US" sz="3480" b="1" dirty="0">
                <a:solidFill>
                  <a:srgbClr val="00D605"/>
                </a:solidFill>
                <a:effectLst>
                  <a:outerShdw blurRad="38100" dist="38100" dir="2700000" algn="tl">
                    <a:srgbClr val="000000">
                      <a:alpha val="43137"/>
                    </a:srgbClr>
                  </a:outerShdw>
                </a:effectLst>
                <a:latin typeface="AkrutiDevPriya" pitchFamily="2" charset="0"/>
              </a:rPr>
              <a:t>&amp; </a:t>
            </a:r>
            <a:r>
              <a:rPr lang="en-US" sz="3480" b="1" dirty="0" err="1">
                <a:solidFill>
                  <a:srgbClr val="00D605"/>
                </a:solidFill>
                <a:effectLst>
                  <a:outerShdw blurRad="38100" dist="38100" dir="2700000" algn="tl">
                    <a:srgbClr val="000000">
                      <a:alpha val="43137"/>
                    </a:srgbClr>
                  </a:outerShdw>
                </a:effectLst>
                <a:latin typeface="AkrutiDevPriya" pitchFamily="2" charset="0"/>
              </a:rPr>
              <a:t>He´Mebmee</a:t>
            </a:r>
            <a:r>
              <a:rPr lang="en-US" sz="3480" b="1" dirty="0">
                <a:solidFill>
                  <a:srgbClr val="00D605"/>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GvnW</a:t>
            </a:r>
            <a:r>
              <a:rPr lang="en-US" sz="3480" b="1" dirty="0">
                <a:solidFill>
                  <a:srgbClr val="00D605"/>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veneR</a:t>
            </a:r>
            <a:r>
              <a:rPr lang="en-US" sz="3480" b="1" dirty="0">
                <a:solidFill>
                  <a:srgbClr val="00D605"/>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efceueleer</a:t>
            </a:r>
            <a:r>
              <a:rPr lang="en-US" sz="3480" b="1" dirty="0">
                <a:solidFill>
                  <a:srgbClr val="00D605"/>
                </a:solidFill>
                <a:effectLst>
                  <a:outerShdw blurRad="38100" dist="38100" dir="2700000" algn="tl">
                    <a:srgbClr val="000000">
                      <a:alpha val="43137"/>
                    </a:srgbClr>
                  </a:outerShdw>
                </a:effectLst>
                <a:latin typeface="AkrutiDevPriya" pitchFamily="2" charset="0"/>
              </a:rPr>
              <a:t> </a:t>
            </a:r>
            <a:r>
              <a:rPr lang="en-US" sz="3480" b="1" dirty="0" err="1">
                <a:solidFill>
                  <a:srgbClr val="00D605"/>
                </a:solidFill>
                <a:effectLst>
                  <a:outerShdw blurRad="38100" dist="38100" dir="2700000" algn="tl">
                    <a:srgbClr val="000000">
                      <a:alpha val="43137"/>
                    </a:srgbClr>
                  </a:outerShdw>
                </a:effectLst>
                <a:latin typeface="AkrutiDevPriya" pitchFamily="2" charset="0"/>
              </a:rPr>
              <a:t>nw</a:t>
            </a:r>
            <a:r>
              <a:rPr lang="en-US" sz="3480" b="1" dirty="0">
                <a:solidFill>
                  <a:srgbClr val="00D605"/>
                </a:solidFill>
                <a:effectLst>
                  <a:outerShdw blurRad="38100" dist="38100" dir="2700000" algn="tl">
                    <a:srgbClr val="000000">
                      <a:alpha val="43137"/>
                    </a:srgbClr>
                  </a:outerShdw>
                </a:effectLst>
                <a:latin typeface="AkrutiDevPriya" pitchFamily="2" charset="0"/>
              </a:rPr>
              <a:t>~</a:t>
            </a:r>
            <a:r>
              <a:rPr lang="en-US" sz="3480" b="1" dirty="0">
                <a:solidFill>
                  <a:schemeClr val="bg1"/>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ceefnueeDeeW</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Üeje</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mecHevve</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Iejsuet</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keÀe³e&amp;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kesÀ</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efueS</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GvnW</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efkeÀmeer</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He´keÀej</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keÀer</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keÀesF</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&amp;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megj#ee</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DeeefLe&amp;keÀ</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eefleHetefle</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&amp;, ígefÆ³eeB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DeLeJee</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keÀesF</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&amp;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ueeYe</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He´eHle</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veneR</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neslee</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nw</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pewmee</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efkeÀ</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Jesleve</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kesÀ</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yeoues</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keÀece</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keÀjves</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Jeeues</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efkeÀmeer</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Yeer</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keÀceea</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keÀes</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He´eHle</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neslee</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 </a:t>
            </a:r>
            <a:r>
              <a:rPr lang="en-US" sz="3480" b="1" dirty="0" err="1">
                <a:solidFill>
                  <a:schemeClr val="tx2">
                    <a:lumMod val="50000"/>
                  </a:schemeClr>
                </a:solidFill>
                <a:effectLst>
                  <a:outerShdw blurRad="38100" dist="38100" dir="2700000" algn="tl">
                    <a:srgbClr val="000000">
                      <a:alpha val="43137"/>
                    </a:srgbClr>
                  </a:outerShdw>
                </a:effectLst>
                <a:latin typeface="AkrutiDevPriya" pitchFamily="2" charset="0"/>
              </a:rPr>
              <a:t>nw</a:t>
            </a:r>
            <a:r>
              <a:rPr lang="en-US" sz="3480" b="1" dirty="0">
                <a:solidFill>
                  <a:schemeClr val="tx2">
                    <a:lumMod val="50000"/>
                  </a:schemeClr>
                </a:solidFill>
                <a:effectLst>
                  <a:outerShdw blurRad="38100" dist="38100" dir="2700000" algn="tl">
                    <a:srgbClr val="000000">
                      <a:alpha val="43137"/>
                    </a:srgbClr>
                  </a:outerShdw>
                </a:effectLst>
                <a:latin typeface="AkrutiDevPriya" pitchFamily="2" charset="0"/>
              </a:rPr>
              <a:t>~</a:t>
            </a:r>
          </a:p>
        </p:txBody>
      </p:sp>
      <p:sp>
        <p:nvSpPr>
          <p:cNvPr id="3" name="Rectangle 8"/>
          <p:cNvSpPr>
            <a:spLocks noChangeArrowheads="1"/>
          </p:cNvSpPr>
          <p:nvPr/>
        </p:nvSpPr>
        <p:spPr bwMode="auto">
          <a:xfrm>
            <a:off x="3733800" y="6550025"/>
            <a:ext cx="2049463"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ydrangeas.jpg"/>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304800" y="-76200"/>
            <a:ext cx="10363200" cy="7048083"/>
          </a:xfrm>
          <a:prstGeom prst="rect">
            <a:avLst/>
          </a:prstGeom>
        </p:spPr>
        <p:txBody>
          <a:bodyPr wrap="square">
            <a:spAutoFit/>
          </a:bodyPr>
          <a:lstStyle/>
          <a:p>
            <a:pPr algn="ctr">
              <a:buFont typeface="Arial" charset="0"/>
              <a:buNone/>
              <a:defRPr/>
            </a:pPr>
            <a:r>
              <a:rPr lang="en-US" sz="6000" b="1" u="sng" dirty="0" smtClean="0">
                <a:solidFill>
                  <a:srgbClr val="FFFF00"/>
                </a:solidFill>
                <a:latin typeface="AkrutiDevPriyanka" pitchFamily="2" charset="0"/>
              </a:rPr>
              <a:t>GÎsM³e (</a:t>
            </a:r>
            <a:r>
              <a:rPr lang="en-US" sz="4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OBJECTIVES)</a:t>
            </a:r>
            <a:endParaRPr lang="en-US" sz="4000" b="1" u="sng" dirty="0" smtClean="0">
              <a:solidFill>
                <a:srgbClr val="FFFF00"/>
              </a:solidFill>
              <a:latin typeface="AkrutiDevPriyanka" pitchFamily="2" charset="0"/>
            </a:endParaRPr>
          </a:p>
          <a:p>
            <a:pPr>
              <a:defRPr/>
            </a:pPr>
            <a:endParaRPr lang="en-US" sz="3600" b="1" dirty="0" smtClean="0">
              <a:solidFill>
                <a:srgbClr val="FFFF00"/>
              </a:solidFill>
              <a:latin typeface="AkrutiDevAditi" pitchFamily="2" charset="0"/>
            </a:endParaRPr>
          </a:p>
          <a:p>
            <a:pPr>
              <a:defRPr/>
            </a:pPr>
            <a:r>
              <a:rPr lang="en-US" sz="3600" b="1" dirty="0" smtClean="0">
                <a:solidFill>
                  <a:srgbClr val="FFFF00"/>
                </a:solidFill>
                <a:latin typeface="AkrutiDevPriyanka" pitchFamily="2" charset="0"/>
              </a:rPr>
              <a:t>     </a:t>
            </a:r>
            <a:r>
              <a:rPr lang="en-US" sz="3600" b="1" dirty="0" err="1" smtClean="0">
                <a:solidFill>
                  <a:srgbClr val="FFFF00"/>
                </a:solidFill>
                <a:latin typeface="AkrutiDevPriyanka" pitchFamily="2" charset="0"/>
              </a:rPr>
              <a:t>ceefnueeDeeW</a:t>
            </a:r>
            <a:r>
              <a:rPr lang="en-US" sz="3600" b="1" dirty="0" smtClean="0">
                <a:solidFill>
                  <a:srgbClr val="FFFF00"/>
                </a:solidFill>
                <a:latin typeface="AkrutiDevPriyanka" pitchFamily="2" charset="0"/>
              </a:rPr>
              <a:t> </a:t>
            </a:r>
            <a:r>
              <a:rPr lang="en-US" sz="3600" b="1" dirty="0" err="1" smtClean="0">
                <a:solidFill>
                  <a:srgbClr val="FFFF00"/>
                </a:solidFill>
                <a:latin typeface="AkrutiDevPriyanka" pitchFamily="2" charset="0"/>
              </a:rPr>
              <a:t>kesÀ</a:t>
            </a:r>
            <a:r>
              <a:rPr lang="en-US" sz="3600" b="1" dirty="0" smtClean="0">
                <a:solidFill>
                  <a:srgbClr val="FFFF00"/>
                </a:solidFill>
                <a:latin typeface="AkrutiDevPriyanka" pitchFamily="2" charset="0"/>
              </a:rPr>
              <a:t> </a:t>
            </a:r>
            <a:r>
              <a:rPr lang="en-US" sz="3600" b="1" dirty="0" err="1" smtClean="0">
                <a:solidFill>
                  <a:srgbClr val="FFFF00"/>
                </a:solidFill>
                <a:latin typeface="AkrutiDevPriyanka" pitchFamily="2" charset="0"/>
              </a:rPr>
              <a:t>cenlJe</a:t>
            </a:r>
            <a:r>
              <a:rPr lang="en-US" sz="3600" b="1" dirty="0" smtClean="0">
                <a:solidFill>
                  <a:srgbClr val="C00000"/>
                </a:solidFill>
                <a:latin typeface="AkrutiDevPriyanka" pitchFamily="2" charset="0"/>
              </a:rPr>
              <a:t> </a:t>
            </a:r>
            <a:r>
              <a:rPr lang="en-US" sz="3600" b="1" dirty="0" err="1" smtClean="0">
                <a:solidFill>
                  <a:srgbClr val="C00000"/>
                </a:solidFill>
                <a:latin typeface="AkrutiDevPriyanka" pitchFamily="2" charset="0"/>
              </a:rPr>
              <a:t>keÀes</a:t>
            </a:r>
            <a:r>
              <a:rPr lang="en-US" sz="3600" b="1" dirty="0" smtClean="0">
                <a:solidFill>
                  <a:srgbClr val="C00000"/>
                </a:solidFill>
                <a:latin typeface="AkrutiDevPriyanka" pitchFamily="2" charset="0"/>
              </a:rPr>
              <a:t> </a:t>
            </a:r>
            <a:r>
              <a:rPr lang="en-US" sz="3600" b="1" dirty="0" err="1" smtClean="0">
                <a:solidFill>
                  <a:srgbClr val="C00000"/>
                </a:solidFill>
                <a:latin typeface="AkrutiDevPriyanka" pitchFamily="2" charset="0"/>
              </a:rPr>
              <a:t>mecePevee</a:t>
            </a:r>
            <a:r>
              <a:rPr lang="en-US" sz="3600" b="1" dirty="0" smtClean="0">
                <a:solidFill>
                  <a:srgbClr val="C00000"/>
                </a:solidFill>
                <a:latin typeface="AkrutiDevPriyanka" pitchFamily="2" charset="0"/>
              </a:rPr>
              <a:t> </a:t>
            </a:r>
            <a:r>
              <a:rPr lang="en-US" sz="3600" b="1" dirty="0" err="1" smtClean="0">
                <a:solidFill>
                  <a:srgbClr val="C00000"/>
                </a:solidFill>
                <a:latin typeface="AkrutiDevPriyanka" pitchFamily="2" charset="0"/>
              </a:rPr>
              <a:t>SJeb</a:t>
            </a:r>
            <a:r>
              <a:rPr lang="en-US" sz="3600" b="1" dirty="0" smtClean="0">
                <a:solidFill>
                  <a:srgbClr val="C00000"/>
                </a:solidFill>
                <a:latin typeface="AkrutiDevPriyanka" pitchFamily="2" charset="0"/>
              </a:rPr>
              <a:t> </a:t>
            </a:r>
            <a:r>
              <a:rPr lang="en-US" sz="3600" b="1" dirty="0" err="1" smtClean="0">
                <a:solidFill>
                  <a:srgbClr val="C00000"/>
                </a:solidFill>
                <a:latin typeface="AkrutiDevPriyanka" pitchFamily="2" charset="0"/>
              </a:rPr>
              <a:t>GvekesÀ</a:t>
            </a:r>
            <a:r>
              <a:rPr lang="en-US" sz="3600" b="1" dirty="0" smtClean="0">
                <a:solidFill>
                  <a:srgbClr val="C00000"/>
                </a:solidFill>
                <a:latin typeface="AkrutiDevPriyanka" pitchFamily="2" charset="0"/>
              </a:rPr>
              <a:t> </a:t>
            </a:r>
            <a:r>
              <a:rPr lang="en-US" sz="3600" b="1" dirty="0" err="1" smtClean="0">
                <a:solidFill>
                  <a:srgbClr val="C00000"/>
                </a:solidFill>
                <a:latin typeface="AkrutiDevPriyanka" pitchFamily="2" charset="0"/>
              </a:rPr>
              <a:t>DeefOekeÀeje</a:t>
            </a:r>
            <a:r>
              <a:rPr lang="en-US" sz="3600" b="1" dirty="0" err="1" smtClean="0">
                <a:solidFill>
                  <a:srgbClr val="FFFF00"/>
                </a:solidFill>
                <a:latin typeface="AkrutiDevPriyanka" pitchFamily="2" charset="0"/>
              </a:rPr>
              <a:t>W</a:t>
            </a:r>
            <a:r>
              <a:rPr lang="en-US" sz="3600" b="1" dirty="0" smtClean="0">
                <a:solidFill>
                  <a:srgbClr val="FFFF00"/>
                </a:solidFill>
                <a:latin typeface="AkrutiDevPriyanka" pitchFamily="2" charset="0"/>
              </a:rPr>
              <a:t> </a:t>
            </a:r>
            <a:r>
              <a:rPr lang="en-US" sz="3600" b="1" dirty="0" err="1" smtClean="0">
                <a:solidFill>
                  <a:srgbClr val="FFFF00"/>
                </a:solidFill>
                <a:latin typeface="AkrutiDevPriyanka" pitchFamily="2" charset="0"/>
              </a:rPr>
              <a:t>keÀes</a:t>
            </a:r>
            <a:r>
              <a:rPr lang="en-US" sz="3600" b="1" dirty="0" smtClean="0">
                <a:solidFill>
                  <a:srgbClr val="FFFF00"/>
                </a:solidFill>
                <a:latin typeface="AkrutiDevPriyanka" pitchFamily="2" charset="0"/>
              </a:rPr>
              <a:t> </a:t>
            </a:r>
            <a:r>
              <a:rPr lang="en-US" sz="3600" b="1" dirty="0" err="1" smtClean="0">
                <a:solidFill>
                  <a:srgbClr val="FFFF00"/>
                </a:solidFill>
                <a:latin typeface="AkrutiDevPriyanka" pitchFamily="2" charset="0"/>
              </a:rPr>
              <a:t>peevevee</a:t>
            </a:r>
            <a:r>
              <a:rPr lang="en-US" sz="3600" b="1" dirty="0" smtClean="0">
                <a:solidFill>
                  <a:srgbClr val="FFFF00"/>
                </a:solidFill>
                <a:latin typeface="AkrutiDevPriyanka" pitchFamily="2" charset="0"/>
              </a:rPr>
              <a:t>~</a:t>
            </a:r>
          </a:p>
          <a:p>
            <a:pPr>
              <a:defRPr/>
            </a:pPr>
            <a:endParaRPr lang="en-US" sz="3600" b="1" dirty="0" smtClean="0">
              <a:solidFill>
                <a:srgbClr val="FFFF00"/>
              </a:solidFill>
              <a:latin typeface="AkrutiDevPriyanka" pitchFamily="2" charset="0"/>
            </a:endParaRPr>
          </a:p>
          <a:p>
            <a:pPr>
              <a:defRPr/>
            </a:pPr>
            <a:r>
              <a:rPr lang="en-US" sz="3600" b="1" dirty="0" smtClean="0">
                <a:solidFill>
                  <a:srgbClr val="FFFF00"/>
                </a:solidFill>
                <a:latin typeface="AkrutiDevPriyanka" pitchFamily="2" charset="0"/>
              </a:rPr>
              <a:t>    </a:t>
            </a:r>
            <a:r>
              <a:rPr lang="en-US" sz="3600" b="1" dirty="0" err="1" smtClean="0">
                <a:solidFill>
                  <a:srgbClr val="FFFF00"/>
                </a:solidFill>
                <a:latin typeface="AkrutiDevPriyanka" pitchFamily="2" charset="0"/>
              </a:rPr>
              <a:t>ceefnuee</a:t>
            </a:r>
            <a:r>
              <a:rPr lang="en-US" sz="3600" b="1" dirty="0" smtClean="0">
                <a:solidFill>
                  <a:srgbClr val="FFFF00"/>
                </a:solidFill>
                <a:latin typeface="AkrutiDevPriyanka" pitchFamily="2" charset="0"/>
              </a:rPr>
              <a:t> </a:t>
            </a:r>
            <a:r>
              <a:rPr lang="en-US" sz="3600" b="1" dirty="0" err="1" smtClean="0">
                <a:solidFill>
                  <a:srgbClr val="FFFF00"/>
                </a:solidFill>
                <a:latin typeface="AkrutiDevPriyanka" pitchFamily="2" charset="0"/>
              </a:rPr>
              <a:t>meMeefkeÌlekeÀjCe</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kesÀ</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ceeie</a:t>
            </a:r>
            <a:r>
              <a:rPr lang="en-US" sz="3600" b="1" dirty="0" smtClean="0">
                <a:solidFill>
                  <a:srgbClr val="002060"/>
                </a:solidFill>
                <a:latin typeface="AkrutiDevPriyanka" pitchFamily="2" charset="0"/>
              </a:rPr>
              <a:t>&amp; </a:t>
            </a:r>
            <a:r>
              <a:rPr lang="en-US" sz="3600" b="1" dirty="0" err="1" smtClean="0">
                <a:solidFill>
                  <a:srgbClr val="002060"/>
                </a:solidFill>
                <a:latin typeface="AkrutiDevPriyanka" pitchFamily="2" charset="0"/>
              </a:rPr>
              <a:t>ceW</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Deeves</a:t>
            </a:r>
            <a:r>
              <a:rPr lang="en-US" sz="3600" b="1" dirty="0" smtClean="0">
                <a:solidFill>
                  <a:srgbClr val="002060"/>
                </a:solidFill>
                <a:latin typeface="AkrutiDevPriyanka" pitchFamily="2" charset="0"/>
              </a:rPr>
              <a:t> </a:t>
            </a:r>
            <a:r>
              <a:rPr lang="en-US" sz="3600" b="1" dirty="0" err="1" smtClean="0">
                <a:solidFill>
                  <a:srgbClr val="002060"/>
                </a:solidFill>
                <a:latin typeface="AkrutiDevPriyanka" pitchFamily="2" charset="0"/>
              </a:rPr>
              <a:t>Jeeueer</a:t>
            </a:r>
            <a:r>
              <a:rPr lang="en-US" sz="3600" b="1" dirty="0" smtClean="0">
                <a:solidFill>
                  <a:srgbClr val="002060"/>
                </a:solidFill>
                <a:latin typeface="AkrutiDevPriyanka" pitchFamily="2" charset="0"/>
              </a:rPr>
              <a:t> ª</a:t>
            </a:r>
            <a:r>
              <a:rPr lang="en-US" sz="3600" b="1" dirty="0" err="1" smtClean="0">
                <a:solidFill>
                  <a:srgbClr val="002060"/>
                </a:solidFill>
                <a:latin typeface="AkrutiDevPriyanka" pitchFamily="2" charset="0"/>
              </a:rPr>
              <a:t>keÀeJeìe</a:t>
            </a:r>
            <a:r>
              <a:rPr lang="en-US" sz="3600" b="1" dirty="0" err="1" smtClean="0">
                <a:solidFill>
                  <a:srgbClr val="FFFF00"/>
                </a:solidFill>
                <a:latin typeface="AkrutiDevPriyanka" pitchFamily="2" charset="0"/>
              </a:rPr>
              <a:t>W</a:t>
            </a:r>
            <a:r>
              <a:rPr lang="en-US" sz="3600" b="1" dirty="0" smtClean="0">
                <a:solidFill>
                  <a:srgbClr val="FFFF00"/>
                </a:solidFill>
                <a:latin typeface="AkrutiDevPriyanka" pitchFamily="2" charset="0"/>
              </a:rPr>
              <a:t> </a:t>
            </a:r>
            <a:r>
              <a:rPr lang="en-US" sz="3600" b="1" dirty="0" err="1" smtClean="0">
                <a:solidFill>
                  <a:srgbClr val="FFFF00"/>
                </a:solidFill>
                <a:latin typeface="AkrutiDevPriyanka" pitchFamily="2" charset="0"/>
              </a:rPr>
              <a:t>keÀes</a:t>
            </a:r>
            <a:r>
              <a:rPr lang="en-US" sz="3600" b="1" dirty="0" smtClean="0">
                <a:solidFill>
                  <a:srgbClr val="FFFF00"/>
                </a:solidFill>
                <a:latin typeface="AkrutiDevPriyanka" pitchFamily="2" charset="0"/>
              </a:rPr>
              <a:t> </a:t>
            </a:r>
            <a:r>
              <a:rPr lang="en-US" sz="3600" b="1" dirty="0" err="1" smtClean="0">
                <a:solidFill>
                  <a:srgbClr val="FFFF00"/>
                </a:solidFill>
                <a:latin typeface="AkrutiDevPriyanka" pitchFamily="2" charset="0"/>
              </a:rPr>
              <a:t>Hen®eevevee</a:t>
            </a:r>
            <a:r>
              <a:rPr lang="en-US" sz="3600" b="1" dirty="0" smtClean="0">
                <a:solidFill>
                  <a:srgbClr val="FFFF00"/>
                </a:solidFill>
                <a:latin typeface="AkrutiDevPriyanka" pitchFamily="2" charset="0"/>
              </a:rPr>
              <a:t>~ </a:t>
            </a:r>
          </a:p>
          <a:p>
            <a:pPr>
              <a:defRPr/>
            </a:pPr>
            <a:endParaRPr lang="en-US" sz="3600" b="1" dirty="0" smtClean="0">
              <a:solidFill>
                <a:srgbClr val="FFFF00"/>
              </a:solidFill>
              <a:latin typeface="AkrutiDevPriyanka" pitchFamily="2" charset="0"/>
            </a:endParaRPr>
          </a:p>
          <a:p>
            <a:pPr>
              <a:defRPr/>
            </a:pPr>
            <a:r>
              <a:rPr lang="en-US" sz="3200" b="1" dirty="0" smtClean="0">
                <a:solidFill>
                  <a:srgbClr val="FFFF00"/>
                </a:solidFill>
                <a:latin typeface="AkrutiDevPriyanka" pitchFamily="2" charset="0"/>
              </a:rPr>
              <a:t>     </a:t>
            </a:r>
            <a:r>
              <a:rPr lang="en-US" sz="3200" b="1" dirty="0" err="1" smtClean="0">
                <a:solidFill>
                  <a:srgbClr val="FFFF00"/>
                </a:solidFill>
                <a:latin typeface="AkrutiDevPriyanka" pitchFamily="2" charset="0"/>
              </a:rPr>
              <a:t>ceefnueeDeeW</a:t>
            </a:r>
            <a:r>
              <a:rPr lang="en-US" sz="3200" b="1" dirty="0" smtClean="0">
                <a:solidFill>
                  <a:srgbClr val="FFFF00"/>
                </a:solidFill>
                <a:latin typeface="AkrutiDevPriyanka" pitchFamily="2" charset="0"/>
              </a:rPr>
              <a:t> </a:t>
            </a:r>
            <a:r>
              <a:rPr lang="en-US" sz="3200" b="1" dirty="0" err="1" smtClean="0">
                <a:solidFill>
                  <a:srgbClr val="FFFF00"/>
                </a:solidFill>
                <a:latin typeface="AkrutiDevPriyanka" pitchFamily="2" charset="0"/>
              </a:rPr>
              <a:t>kesÀ</a:t>
            </a:r>
            <a:r>
              <a:rPr lang="en-US" sz="3200" b="1" dirty="0" smtClean="0">
                <a:latin typeface="AkrutiDevPriyanka" pitchFamily="2" charset="0"/>
              </a:rPr>
              <a:t> </a:t>
            </a:r>
            <a:r>
              <a:rPr lang="en-US" sz="3200" b="1" dirty="0" err="1" smtClean="0">
                <a:latin typeface="AkrutiDevPriyanka" pitchFamily="2" charset="0"/>
              </a:rPr>
              <a:t>efKeueeHeÀ</a:t>
            </a:r>
            <a:r>
              <a:rPr lang="en-US" sz="3200" b="1" dirty="0" smtClean="0">
                <a:latin typeface="AkrutiDevPriyanka" pitchFamily="2" charset="0"/>
              </a:rPr>
              <a:t> </a:t>
            </a:r>
            <a:r>
              <a:rPr lang="en-US" sz="3200" b="1" dirty="0" err="1" smtClean="0">
                <a:latin typeface="AkrutiDevPriyanka" pitchFamily="2" charset="0"/>
              </a:rPr>
              <a:t>nesves</a:t>
            </a:r>
            <a:r>
              <a:rPr lang="en-US" sz="3200" b="1" dirty="0" smtClean="0">
                <a:latin typeface="AkrutiDevPriyanka" pitchFamily="2" charset="0"/>
              </a:rPr>
              <a:t> </a:t>
            </a:r>
            <a:r>
              <a:rPr lang="en-US" sz="3200" b="1" dirty="0" err="1" smtClean="0">
                <a:latin typeface="AkrutiDevPriyanka" pitchFamily="2" charset="0"/>
              </a:rPr>
              <a:t>Jeeueer</a:t>
            </a:r>
            <a:r>
              <a:rPr lang="en-US" sz="3200" b="1" dirty="0" smtClean="0">
                <a:latin typeface="AkrutiDevPriyanka" pitchFamily="2" charset="0"/>
              </a:rPr>
              <a:t> </a:t>
            </a:r>
            <a:r>
              <a:rPr lang="en-US" sz="3200" b="1" dirty="0" err="1" smtClean="0">
                <a:latin typeface="AkrutiDevPriyanka" pitchFamily="2" charset="0"/>
              </a:rPr>
              <a:t>efnbmeeDeeW</a:t>
            </a:r>
            <a:r>
              <a:rPr lang="en-US" sz="3200" b="1" dirty="0" smtClean="0">
                <a:latin typeface="AkrutiDevPriyanka" pitchFamily="2" charset="0"/>
              </a:rPr>
              <a:t> </a:t>
            </a:r>
            <a:r>
              <a:rPr lang="en-US" sz="3200" b="1" dirty="0" err="1" smtClean="0">
                <a:latin typeface="AkrutiDevPriyanka" pitchFamily="2" charset="0"/>
              </a:rPr>
              <a:t>kesÀ</a:t>
            </a:r>
            <a:r>
              <a:rPr lang="en-US" sz="3200" b="1" dirty="0" smtClean="0">
                <a:latin typeface="AkrutiDevPriyanka" pitchFamily="2" charset="0"/>
              </a:rPr>
              <a:t> </a:t>
            </a:r>
            <a:r>
              <a:rPr lang="en-US" sz="3200" b="1" dirty="0" err="1" smtClean="0">
                <a:latin typeface="AkrutiDevPriyanka" pitchFamily="2" charset="0"/>
              </a:rPr>
              <a:t>efJeefYevve</a:t>
            </a:r>
            <a:r>
              <a:rPr lang="en-US" sz="3200" b="1" dirty="0" smtClean="0">
                <a:solidFill>
                  <a:srgbClr val="FFFF00"/>
                </a:solidFill>
                <a:latin typeface="AkrutiDevPriyanka" pitchFamily="2" charset="0"/>
              </a:rPr>
              <a:t> </a:t>
            </a:r>
            <a:r>
              <a:rPr lang="en-US" sz="3200" b="1" dirty="0" err="1" smtClean="0">
                <a:solidFill>
                  <a:srgbClr val="FFFF00"/>
                </a:solidFill>
                <a:latin typeface="AkrutiDevPriyanka" pitchFamily="2" charset="0"/>
              </a:rPr>
              <a:t>He´keÀej</a:t>
            </a:r>
            <a:r>
              <a:rPr lang="en-US" sz="3200" b="1" dirty="0" smtClean="0">
                <a:solidFill>
                  <a:srgbClr val="FFFF00"/>
                </a:solidFill>
                <a:latin typeface="AkrutiDevPriyanka" pitchFamily="2" charset="0"/>
              </a:rPr>
              <a:t> </a:t>
            </a:r>
            <a:r>
              <a:rPr lang="en-US" sz="3200" b="1" dirty="0" err="1" smtClean="0">
                <a:solidFill>
                  <a:srgbClr val="FFFF00"/>
                </a:solidFill>
                <a:latin typeface="AkrutiDevPriyanka" pitchFamily="2" charset="0"/>
              </a:rPr>
              <a:t>keÀes</a:t>
            </a:r>
            <a:r>
              <a:rPr lang="en-US" sz="3200" b="1" dirty="0" smtClean="0">
                <a:solidFill>
                  <a:srgbClr val="FFFF00"/>
                </a:solidFill>
                <a:latin typeface="AkrutiDevPriyanka" pitchFamily="2" charset="0"/>
              </a:rPr>
              <a:t> </a:t>
            </a:r>
            <a:r>
              <a:rPr lang="en-US" sz="3200" b="1" dirty="0" err="1" smtClean="0">
                <a:solidFill>
                  <a:srgbClr val="FFFF00"/>
                </a:solidFill>
                <a:latin typeface="AkrutiDevPriyanka" pitchFamily="2" charset="0"/>
              </a:rPr>
              <a:t>peevevee</a:t>
            </a:r>
            <a:r>
              <a:rPr lang="en-US" sz="3200" b="1" dirty="0" smtClean="0">
                <a:solidFill>
                  <a:srgbClr val="FFFF00"/>
                </a:solidFill>
                <a:latin typeface="AkrutiDevPriyanka" pitchFamily="2" charset="0"/>
              </a:rPr>
              <a:t>~</a:t>
            </a:r>
            <a:r>
              <a:rPr lang="en-US" sz="3600" b="1" dirty="0" smtClean="0">
                <a:solidFill>
                  <a:srgbClr val="FFFF00"/>
                </a:solidFill>
                <a:latin typeface="AkrutiDevPriyanka" pitchFamily="2" charset="0"/>
              </a:rPr>
              <a:t> </a:t>
            </a:r>
          </a:p>
          <a:p>
            <a:pPr>
              <a:defRPr/>
            </a:pPr>
            <a:endParaRPr lang="en-US" sz="3600" b="1" dirty="0" smtClean="0">
              <a:solidFill>
                <a:srgbClr val="FFFF00"/>
              </a:solidFill>
              <a:latin typeface="AkrutiDevPriyanka" pitchFamily="2" charset="0"/>
            </a:endParaRPr>
          </a:p>
          <a:p>
            <a:pPr>
              <a:defRPr/>
            </a:pPr>
            <a:r>
              <a:rPr lang="en-US" sz="3600" b="1" dirty="0" smtClean="0">
                <a:solidFill>
                  <a:srgbClr val="FFFF00"/>
                </a:solidFill>
                <a:latin typeface="AkrutiDevPriyanka" pitchFamily="2" charset="0"/>
              </a:rPr>
              <a:t>    </a:t>
            </a:r>
            <a:r>
              <a:rPr lang="en-US" sz="3600" b="1" dirty="0" err="1" smtClean="0">
                <a:solidFill>
                  <a:srgbClr val="FFFF00"/>
                </a:solidFill>
                <a:latin typeface="AkrutiDevPriyanka" pitchFamily="2" charset="0"/>
              </a:rPr>
              <a:t>meMeefkeÌlekeÀjCe</a:t>
            </a:r>
            <a:r>
              <a:rPr lang="en-US" sz="3600" b="1" dirty="0" smtClean="0">
                <a:solidFill>
                  <a:srgbClr val="FFFF00"/>
                </a:solidFill>
                <a:latin typeface="AkrutiDevPriyanka" pitchFamily="2" charset="0"/>
              </a:rPr>
              <a:t> </a:t>
            </a:r>
            <a:r>
              <a:rPr lang="en-US" sz="3600" b="1" dirty="0" err="1" smtClean="0">
                <a:solidFill>
                  <a:srgbClr val="C00000"/>
                </a:solidFill>
                <a:latin typeface="AkrutiDevPriyanka" pitchFamily="2" charset="0"/>
              </a:rPr>
              <a:t>kesÀ</a:t>
            </a:r>
            <a:r>
              <a:rPr lang="en-US" sz="3600" b="1" dirty="0" smtClean="0">
                <a:solidFill>
                  <a:srgbClr val="C00000"/>
                </a:solidFill>
                <a:latin typeface="AkrutiDevPriyanka" pitchFamily="2" charset="0"/>
              </a:rPr>
              <a:t> </a:t>
            </a:r>
            <a:r>
              <a:rPr lang="en-US" sz="3600" b="1" dirty="0" err="1" smtClean="0">
                <a:solidFill>
                  <a:srgbClr val="C00000"/>
                </a:solidFill>
                <a:latin typeface="AkrutiDevPriyanka" pitchFamily="2" charset="0"/>
              </a:rPr>
              <a:t>efJeefYevve</a:t>
            </a:r>
            <a:r>
              <a:rPr lang="en-US" sz="3600" b="1" dirty="0" smtClean="0">
                <a:solidFill>
                  <a:srgbClr val="C00000"/>
                </a:solidFill>
                <a:latin typeface="AkrutiDevPriyanka" pitchFamily="2" charset="0"/>
              </a:rPr>
              <a:t> </a:t>
            </a:r>
            <a:r>
              <a:rPr lang="en-US" sz="3600" b="1" dirty="0" err="1" smtClean="0">
                <a:solidFill>
                  <a:srgbClr val="C00000"/>
                </a:solidFill>
                <a:latin typeface="AkrutiDevPriyanka" pitchFamily="2" charset="0"/>
              </a:rPr>
              <a:t>lejerkeÀeW</a:t>
            </a:r>
            <a:r>
              <a:rPr lang="en-US" sz="3600" b="1" dirty="0" smtClean="0">
                <a:solidFill>
                  <a:srgbClr val="C00000"/>
                </a:solidFill>
                <a:latin typeface="AkrutiDevPriyanka" pitchFamily="2" charset="0"/>
              </a:rPr>
              <a:t> </a:t>
            </a:r>
            <a:r>
              <a:rPr lang="en-US" sz="3600" b="1" dirty="0" err="1" smtClean="0">
                <a:solidFill>
                  <a:srgbClr val="C00000"/>
                </a:solidFill>
                <a:latin typeface="AkrutiDevPriyanka" pitchFamily="2" charset="0"/>
              </a:rPr>
              <a:t>keÀes</a:t>
            </a:r>
            <a:r>
              <a:rPr lang="en-US" sz="3600" b="1" dirty="0" smtClean="0">
                <a:solidFill>
                  <a:srgbClr val="C00000"/>
                </a:solidFill>
                <a:latin typeface="AkrutiDevPriyanka" pitchFamily="2" charset="0"/>
              </a:rPr>
              <a:t> </a:t>
            </a:r>
            <a:r>
              <a:rPr lang="en-US" sz="3600" b="1" dirty="0" err="1" smtClean="0">
                <a:solidFill>
                  <a:srgbClr val="C00000"/>
                </a:solidFill>
                <a:latin typeface="AkrutiDevPriyanka" pitchFamily="2" charset="0"/>
              </a:rPr>
              <a:t>leueeMevee</a:t>
            </a:r>
            <a:r>
              <a:rPr lang="en-US" sz="3600" b="1" dirty="0" smtClean="0">
                <a:solidFill>
                  <a:srgbClr val="C00000"/>
                </a:solidFill>
                <a:latin typeface="AkrutiDevPriyanka" pitchFamily="2" charset="0"/>
              </a:rPr>
              <a:t>~</a:t>
            </a:r>
          </a:p>
          <a:p>
            <a:pPr>
              <a:buFontTx/>
              <a:buBlip>
                <a:blip r:embed="rId3"/>
              </a:buBlip>
              <a:defRPr/>
            </a:pPr>
            <a:endParaRPr lang="en-US" sz="3600" b="1" dirty="0" smtClean="0">
              <a:solidFill>
                <a:srgbClr val="FFFF00"/>
              </a:solidFill>
              <a:latin typeface="AkrutiDevPriyanka" pitchFamily="2" charset="0"/>
            </a:endParaRPr>
          </a:p>
          <a:p>
            <a:pPr>
              <a:defRPr/>
            </a:pPr>
            <a:r>
              <a:rPr lang="en-US" sz="3600" b="1" dirty="0" smtClean="0">
                <a:solidFill>
                  <a:srgbClr val="FFFF00"/>
                </a:solidFill>
                <a:latin typeface="AkrutiDevPriyanka" pitchFamily="2" charset="0"/>
              </a:rPr>
              <a:t>    </a:t>
            </a:r>
            <a:r>
              <a:rPr lang="en-US" sz="3600" b="1" dirty="0" err="1" smtClean="0">
                <a:solidFill>
                  <a:srgbClr val="FFFF00"/>
                </a:solidFill>
                <a:latin typeface="AkrutiDevPriyanka" pitchFamily="2" charset="0"/>
              </a:rPr>
              <a:t>ceefnuee</a:t>
            </a:r>
            <a:r>
              <a:rPr lang="en-US" sz="3600" b="1" dirty="0" smtClean="0">
                <a:solidFill>
                  <a:srgbClr val="FFFF00"/>
                </a:solidFill>
                <a:latin typeface="AkrutiDevPriyanka" pitchFamily="2" charset="0"/>
              </a:rPr>
              <a:t> </a:t>
            </a:r>
            <a:r>
              <a:rPr lang="en-US" sz="3600" b="1" dirty="0" err="1" smtClean="0">
                <a:solidFill>
                  <a:srgbClr val="FFFF00"/>
                </a:solidFill>
                <a:latin typeface="AkrutiDevPriyanka" pitchFamily="2" charset="0"/>
              </a:rPr>
              <a:t>DeefOekeÀejeW</a:t>
            </a:r>
            <a:r>
              <a:rPr lang="en-US" sz="3600" b="1" dirty="0" smtClean="0">
                <a:solidFill>
                  <a:srgbClr val="FFFF00"/>
                </a:solidFill>
                <a:latin typeface="AkrutiDevPriyanka" pitchFamily="2" charset="0"/>
              </a:rPr>
              <a:t> </a:t>
            </a:r>
            <a:r>
              <a:rPr lang="en-US" sz="3600" b="1" dirty="0" err="1" smtClean="0">
                <a:solidFill>
                  <a:srgbClr val="FFFF00"/>
                </a:solidFill>
                <a:latin typeface="AkrutiDevPriyanka" pitchFamily="2" charset="0"/>
              </a:rPr>
              <a:t>mes</a:t>
            </a:r>
            <a:r>
              <a:rPr lang="en-US" sz="3600" b="1" dirty="0" smtClean="0">
                <a:solidFill>
                  <a:srgbClr val="FFFF00"/>
                </a:solidFill>
                <a:latin typeface="AkrutiDevPriyanka" pitchFamily="2" charset="0"/>
              </a:rPr>
              <a:t> </a:t>
            </a:r>
            <a:r>
              <a:rPr lang="en-US" sz="3600" b="1" dirty="0" err="1" smtClean="0">
                <a:solidFill>
                  <a:srgbClr val="FFFF00"/>
                </a:solidFill>
                <a:latin typeface="AkrutiDevPriyanka" pitchFamily="2" charset="0"/>
              </a:rPr>
              <a:t>DeJeiele</a:t>
            </a:r>
            <a:r>
              <a:rPr lang="en-US" sz="3600" b="1" dirty="0" smtClean="0">
                <a:solidFill>
                  <a:srgbClr val="FFFF00"/>
                </a:solidFill>
                <a:latin typeface="AkrutiDevPriyanka" pitchFamily="2" charset="0"/>
              </a:rPr>
              <a:t> </a:t>
            </a:r>
            <a:r>
              <a:rPr lang="en-US" sz="3600" b="1" dirty="0" err="1" smtClean="0">
                <a:solidFill>
                  <a:srgbClr val="FFFF00"/>
                </a:solidFill>
                <a:latin typeface="AkrutiDevPriyanka" pitchFamily="2" charset="0"/>
              </a:rPr>
              <a:t>keÀjevee</a:t>
            </a:r>
            <a:r>
              <a:rPr lang="en-US" sz="3600" b="1" dirty="0" smtClean="0">
                <a:solidFill>
                  <a:srgbClr val="FFFF00"/>
                </a:solidFill>
                <a:latin typeface="AkrutiDevPriyanka" pitchFamily="2" charset="0"/>
              </a:rPr>
              <a:t>~</a:t>
            </a:r>
          </a:p>
          <a:p>
            <a:pPr>
              <a:defRPr/>
            </a:pPr>
            <a:endParaRPr lang="en-US" sz="3200" dirty="0" smtClean="0">
              <a:solidFill>
                <a:srgbClr val="FFFF00"/>
              </a:solidFill>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 y="0"/>
            <a:ext cx="9067800" cy="6858000"/>
          </a:xfrm>
          <a:prstGeom prst="roundRect">
            <a:avLst/>
          </a:prstGeom>
          <a:solidFill>
            <a:schemeClr val="bg1"/>
          </a:solidFill>
          <a:ln>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None/>
              <a:defRPr/>
            </a:pPr>
            <a:r>
              <a:rPr lang="en-US" sz="6600" b="1" dirty="0" smtClean="0">
                <a:solidFill>
                  <a:srgbClr val="FF0000"/>
                </a:solidFill>
                <a:latin typeface="AkrutiDevPriyanka" pitchFamily="2" charset="0"/>
              </a:rPr>
              <a:t>       </a:t>
            </a:r>
            <a:r>
              <a:rPr lang="en-US" sz="6600" b="1" dirty="0" err="1" smtClean="0">
                <a:solidFill>
                  <a:srgbClr val="FF0000"/>
                </a:solidFill>
                <a:latin typeface="AkrutiDevPriyanka" pitchFamily="2" charset="0"/>
              </a:rPr>
              <a:t>meerceeS</a:t>
            </a:r>
            <a:r>
              <a:rPr lang="en-US" sz="6600" b="1" dirty="0" smtClean="0">
                <a:solidFill>
                  <a:srgbClr val="FF0000"/>
                </a:solidFill>
                <a:latin typeface="AkrutiDevPriyanka" pitchFamily="2" charset="0"/>
              </a:rPr>
              <a:t> </a:t>
            </a:r>
            <a:r>
              <a:rPr lang="en-US" sz="4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(LIMITATIONS)       </a:t>
            </a:r>
            <a:r>
              <a:rPr lang="en-US" sz="4000" b="1" dirty="0" smtClean="0">
                <a:solidFill>
                  <a:schemeClr val="bg1"/>
                </a:solidFill>
                <a:latin typeface="AkrutiDevPriyanka" pitchFamily="2" charset="0"/>
              </a:rPr>
              <a:t>       </a:t>
            </a:r>
          </a:p>
          <a:p>
            <a:pPr>
              <a:buFont typeface="Arial" pitchFamily="34" charset="0"/>
              <a:buNone/>
              <a:defRPr/>
            </a:pPr>
            <a:r>
              <a:rPr lang="en-US" sz="4000" b="1" dirty="0" smtClean="0">
                <a:solidFill>
                  <a:schemeClr val="bg1"/>
                </a:solidFill>
                <a:latin typeface="AkrutiDevPriyanka" pitchFamily="2" charset="0"/>
              </a:rPr>
              <a:t>              </a:t>
            </a:r>
            <a:r>
              <a:rPr lang="en-US" sz="3600" b="1" dirty="0" err="1" smtClean="0">
                <a:solidFill>
                  <a:schemeClr val="tx1"/>
                </a:solidFill>
                <a:latin typeface="AkrutiDevPriyanka" pitchFamily="2" charset="0"/>
              </a:rPr>
              <a:t>Fme</a:t>
            </a:r>
            <a:r>
              <a:rPr lang="en-US" sz="3600" b="1" dirty="0" smtClean="0">
                <a:solidFill>
                  <a:schemeClr val="tx1"/>
                </a:solidFill>
                <a:latin typeface="AkrutiDevPriyanka" pitchFamily="2" charset="0"/>
              </a:rPr>
              <a:t> DeO³e³eve </a:t>
            </a:r>
            <a:r>
              <a:rPr lang="en-US" sz="3600" b="1" dirty="0" err="1" smtClean="0">
                <a:solidFill>
                  <a:schemeClr val="tx1"/>
                </a:solidFill>
                <a:latin typeface="AkrutiDevPriyanka" pitchFamily="2" charset="0"/>
              </a:rPr>
              <a:t>ceW</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jnves</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SkeÀ</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keÀmyes</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ceW</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jnves</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Jeeues</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Heg</a:t>
            </a:r>
            <a:r>
              <a:rPr lang="en-US" sz="3600" b="1" dirty="0" smtClean="0">
                <a:solidFill>
                  <a:schemeClr val="tx1"/>
                </a:solidFill>
                <a:latin typeface="AkrutiDevPriyanka" pitchFamily="2" charset="0"/>
              </a:rPr>
              <a:t>©&lt;</a:t>
            </a:r>
            <a:r>
              <a:rPr lang="en-US" sz="3600" b="1" dirty="0" err="1" smtClean="0">
                <a:solidFill>
                  <a:schemeClr val="tx1"/>
                </a:solidFill>
                <a:latin typeface="AkrutiDevPriyanka" pitchFamily="2" charset="0"/>
              </a:rPr>
              <a:t>eeW</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keÀer</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ceefnueeDeeW</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kesÀ</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meMeefkeÌlekeÀjCe</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kesÀ</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He´efle</a:t>
            </a:r>
            <a:r>
              <a:rPr lang="en-US" sz="3600" b="1" dirty="0" smtClean="0">
                <a:solidFill>
                  <a:schemeClr val="tx1"/>
                </a:solidFill>
                <a:latin typeface="AkrutiDevPriyanka" pitchFamily="2" charset="0"/>
              </a:rPr>
              <a:t> keÌ³ee </a:t>
            </a:r>
            <a:r>
              <a:rPr lang="en-US" sz="3600" b="1" dirty="0" err="1" smtClean="0">
                <a:solidFill>
                  <a:schemeClr val="tx1"/>
                </a:solidFill>
                <a:latin typeface="AkrutiDevPriyanka" pitchFamily="2" charset="0"/>
              </a:rPr>
              <a:t>mees®e</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nw</a:t>
            </a:r>
            <a:r>
              <a:rPr lang="en-US" sz="3600" b="1" dirty="0" smtClean="0">
                <a:solidFill>
                  <a:schemeClr val="tx1"/>
                </a:solidFill>
                <a:latin typeface="AkrutiDevPriyanka" pitchFamily="2" charset="0"/>
              </a:rPr>
              <a:t>? DeO³e³eve efkeÀ³ee ie³ee </a:t>
            </a:r>
            <a:r>
              <a:rPr lang="en-US" sz="3600" b="1" dirty="0" err="1" smtClean="0">
                <a:solidFill>
                  <a:schemeClr val="tx1"/>
                </a:solidFill>
                <a:latin typeface="AkrutiDevPriyanka" pitchFamily="2" charset="0"/>
              </a:rPr>
              <a:t>nw</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SkeÀ</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keÀmyes</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kesÀ</a:t>
            </a:r>
            <a:r>
              <a:rPr lang="en-US" sz="3600" b="1" dirty="0" smtClean="0">
                <a:solidFill>
                  <a:schemeClr val="tx1"/>
                </a:solidFill>
                <a:latin typeface="AkrutiDevPriyanka" pitchFamily="2" charset="0"/>
              </a:rPr>
              <a:t> 100 </a:t>
            </a:r>
            <a:r>
              <a:rPr lang="en-US" sz="3600" b="1" dirty="0" err="1" smtClean="0">
                <a:solidFill>
                  <a:schemeClr val="tx1"/>
                </a:solidFill>
                <a:latin typeface="AkrutiDevPriyanka" pitchFamily="2" charset="0"/>
              </a:rPr>
              <a:t>Heg</a:t>
            </a:r>
            <a:r>
              <a:rPr lang="en-US" sz="3600" b="1" dirty="0" smtClean="0">
                <a:solidFill>
                  <a:schemeClr val="tx1"/>
                </a:solidFill>
                <a:latin typeface="AkrutiDevPriyanka" pitchFamily="2" charset="0"/>
              </a:rPr>
              <a:t>ª&lt;</a:t>
            </a:r>
            <a:r>
              <a:rPr lang="en-US" sz="3600" b="1" dirty="0" err="1" smtClean="0">
                <a:solidFill>
                  <a:schemeClr val="tx1"/>
                </a:solidFill>
                <a:latin typeface="AkrutiDevPriyanka" pitchFamily="2" charset="0"/>
              </a:rPr>
              <a:t>eeW</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keÀe</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mescHeue</a:t>
            </a:r>
            <a:r>
              <a:rPr lang="en-US" sz="3600" b="1" dirty="0" smtClean="0">
                <a:solidFill>
                  <a:schemeClr val="tx1"/>
                </a:solidFill>
                <a:latin typeface="AkrutiDevPriyanka" pitchFamily="2" charset="0"/>
              </a:rPr>
              <a:t> efue³ee ie³ee </a:t>
            </a:r>
            <a:r>
              <a:rPr lang="en-US" sz="3600" b="1" dirty="0" err="1" smtClean="0">
                <a:solidFill>
                  <a:schemeClr val="tx1"/>
                </a:solidFill>
                <a:latin typeface="AkrutiDevPriyanka" pitchFamily="2" charset="0"/>
              </a:rPr>
              <a:t>nw</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Deewj</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GmeceW</a:t>
            </a:r>
            <a:r>
              <a:rPr lang="en-US" sz="3600" b="1" dirty="0" smtClean="0">
                <a:solidFill>
                  <a:schemeClr val="tx1"/>
                </a:solidFill>
                <a:latin typeface="AkrutiDevPriyanka" pitchFamily="2" charset="0"/>
              </a:rPr>
              <a:t> ye®®</a:t>
            </a:r>
            <a:r>
              <a:rPr lang="en-US" sz="3600" b="1" dirty="0" err="1" smtClean="0">
                <a:solidFill>
                  <a:schemeClr val="tx1"/>
                </a:solidFill>
                <a:latin typeface="AkrutiDevPriyanka" pitchFamily="2" charset="0"/>
              </a:rPr>
              <a:t>es</a:t>
            </a:r>
            <a:r>
              <a:rPr lang="en-US" sz="3600" b="1" dirty="0" smtClean="0">
                <a:solidFill>
                  <a:schemeClr val="tx1"/>
                </a:solidFill>
                <a:latin typeface="AkrutiDevPriyanka" pitchFamily="2" charset="0"/>
              </a:rPr>
              <a:t>, ³egJee </a:t>
            </a:r>
            <a:r>
              <a:rPr lang="en-US" sz="3600" b="1" dirty="0" err="1" smtClean="0">
                <a:solidFill>
                  <a:schemeClr val="tx1"/>
                </a:solidFill>
                <a:latin typeface="AkrutiDevPriyanka" pitchFamily="2" charset="0"/>
              </a:rPr>
              <a:t>SJeb</a:t>
            </a:r>
            <a:r>
              <a:rPr lang="en-US" sz="3600" b="1" dirty="0" smtClean="0">
                <a:solidFill>
                  <a:schemeClr val="tx1"/>
                </a:solidFill>
                <a:latin typeface="AkrutiDevPriyanka" pitchFamily="2" charset="0"/>
              </a:rPr>
              <a:t> Je=× </a:t>
            </a:r>
            <a:r>
              <a:rPr lang="en-US" sz="3600" b="1" dirty="0" err="1" smtClean="0">
                <a:solidFill>
                  <a:schemeClr val="tx1"/>
                </a:solidFill>
                <a:latin typeface="AkrutiDevPriyanka" pitchFamily="2" charset="0"/>
              </a:rPr>
              <a:t>meYeer</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He´keÀej</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kesÀ</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Heg</a:t>
            </a:r>
            <a:r>
              <a:rPr lang="en-US" sz="3600" b="1" dirty="0" smtClean="0">
                <a:solidFill>
                  <a:schemeClr val="tx1"/>
                </a:solidFill>
                <a:latin typeface="AkrutiDevPriyanka" pitchFamily="2" charset="0"/>
              </a:rPr>
              <a:t>©&lt;</a:t>
            </a:r>
            <a:r>
              <a:rPr lang="en-US" sz="3600" b="1" dirty="0" err="1" smtClean="0">
                <a:solidFill>
                  <a:schemeClr val="tx1"/>
                </a:solidFill>
                <a:latin typeface="AkrutiDevPriyanka" pitchFamily="2" charset="0"/>
              </a:rPr>
              <a:t>eeW</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keÀes</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Meeefceue</a:t>
            </a:r>
            <a:r>
              <a:rPr lang="en-US" sz="3600" b="1" dirty="0" smtClean="0">
                <a:solidFill>
                  <a:schemeClr val="tx1"/>
                </a:solidFill>
                <a:latin typeface="AkrutiDevPriyanka" pitchFamily="2" charset="0"/>
              </a:rPr>
              <a:t> efkeÀ³ee ie³ee </a:t>
            </a:r>
            <a:r>
              <a:rPr lang="en-US" sz="3600" b="1" dirty="0" err="1" smtClean="0">
                <a:solidFill>
                  <a:schemeClr val="tx1"/>
                </a:solidFill>
                <a:latin typeface="AkrutiDevPriyanka" pitchFamily="2" charset="0"/>
              </a:rPr>
              <a:t>nw</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leeefkeÀ</a:t>
            </a:r>
            <a:r>
              <a:rPr lang="en-US" sz="3600" b="1" dirty="0" smtClean="0">
                <a:solidFill>
                  <a:schemeClr val="tx1"/>
                </a:solidFill>
                <a:latin typeface="AkrutiDevPriyanka" pitchFamily="2" charset="0"/>
              </a:rPr>
              <a:t> DeO³e³eve </a:t>
            </a:r>
            <a:r>
              <a:rPr lang="en-US" sz="3600" b="1" dirty="0" err="1" smtClean="0">
                <a:solidFill>
                  <a:schemeClr val="tx1"/>
                </a:solidFill>
                <a:latin typeface="AkrutiDevPriyanka" pitchFamily="2" charset="0"/>
              </a:rPr>
              <a:t>keÀes</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DeefOekeÀ</a:t>
            </a:r>
            <a:r>
              <a:rPr lang="en-US" sz="3600" b="1" dirty="0" smtClean="0">
                <a:solidFill>
                  <a:schemeClr val="tx1"/>
                </a:solidFill>
                <a:latin typeface="AkrutiDevPriyanka" pitchFamily="2" charset="0"/>
              </a:rPr>
              <a:t> </a:t>
            </a:r>
            <a:r>
              <a:rPr lang="en-US" sz="3600" b="1" dirty="0" err="1" smtClean="0">
                <a:solidFill>
                  <a:schemeClr val="tx1"/>
                </a:solidFill>
                <a:latin typeface="AkrutiDevPriyanka" pitchFamily="2" charset="0"/>
              </a:rPr>
              <a:t>keÀejiej</a:t>
            </a:r>
            <a:r>
              <a:rPr lang="en-US" sz="3600" b="1" dirty="0" smtClean="0">
                <a:solidFill>
                  <a:schemeClr val="tx1"/>
                </a:solidFill>
                <a:latin typeface="AkrutiDevPriyanka" pitchFamily="2" charset="0"/>
              </a:rPr>
              <a:t> yevee³ee pee </a:t>
            </a:r>
            <a:r>
              <a:rPr lang="en-US" sz="3600" b="1" dirty="0" err="1" smtClean="0">
                <a:solidFill>
                  <a:schemeClr val="tx1"/>
                </a:solidFill>
                <a:latin typeface="AkrutiDevPriyanka" pitchFamily="2" charset="0"/>
              </a:rPr>
              <a:t>mekesÀ</a:t>
            </a:r>
            <a:r>
              <a:rPr lang="en-US" sz="3600" b="1" dirty="0" smtClean="0">
                <a:solidFill>
                  <a:schemeClr val="tx1"/>
                </a:solidFill>
                <a:latin typeface="AkrutiDevPriyanka" pitchFamily="2" charset="0"/>
              </a:rPr>
              <a:t>~</a:t>
            </a:r>
            <a:r>
              <a:rPr lang="en-US" sz="3600" b="1" dirty="0" smtClean="0">
                <a:solidFill>
                  <a:schemeClr val="bg1"/>
                </a:solidFill>
                <a:latin typeface="AkrutiDevPriyanka" pitchFamily="2" charset="0"/>
              </a:rPr>
              <a:t> </a:t>
            </a:r>
            <a:r>
              <a:rPr lang="en-US" sz="3600" b="1" dirty="0" err="1" smtClean="0">
                <a:solidFill>
                  <a:srgbClr val="FF0000"/>
                </a:solidFill>
                <a:latin typeface="AkrutiDevPriyanka" pitchFamily="2" charset="0"/>
              </a:rPr>
              <a:t>yeerme</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He´MveeW</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keÀer</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He´MveeJeueer</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yeveekeÀj</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GmekeÀes</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leerve</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YeeieeW</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ceW</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yeebìe</a:t>
            </a:r>
            <a:r>
              <a:rPr lang="en-US" sz="3600" b="1" dirty="0" smtClean="0">
                <a:solidFill>
                  <a:srgbClr val="FF0000"/>
                </a:solidFill>
                <a:latin typeface="AkrutiDevPriyanka" pitchFamily="2" charset="0"/>
              </a:rPr>
              <a:t> ie³ee </a:t>
            </a:r>
            <a:r>
              <a:rPr lang="en-US" sz="3600" b="1" dirty="0" err="1" smtClean="0">
                <a:solidFill>
                  <a:srgbClr val="FF0000"/>
                </a:solidFill>
                <a:latin typeface="AkrutiDevPriyanka" pitchFamily="2" charset="0"/>
              </a:rPr>
              <a:t>nw</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Fve</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yeermeeW</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He´MveeW</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kesÀ</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GÊej</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Gvemes</a:t>
            </a:r>
            <a:r>
              <a:rPr lang="en-US" sz="3600" b="1" dirty="0" smtClean="0">
                <a:solidFill>
                  <a:srgbClr val="FF0000"/>
                </a:solidFill>
                <a:latin typeface="AkrutiDevPriyanka" pitchFamily="2" charset="0"/>
              </a:rPr>
              <a:t> J³eefkeÌleiele ªHe </a:t>
            </a:r>
            <a:r>
              <a:rPr lang="en-US" sz="3600" b="1" dirty="0" err="1" smtClean="0">
                <a:solidFill>
                  <a:srgbClr val="FF0000"/>
                </a:solidFill>
                <a:latin typeface="AkrutiDevPriyanka" pitchFamily="2" charset="0"/>
              </a:rPr>
              <a:t>mes</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efyevee</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efkeÀmeer</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oyeeJe</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Deewj</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YesoYeeJe</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kesÀ</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peeveves</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keÀe</a:t>
            </a:r>
            <a:r>
              <a:rPr lang="en-US" sz="3600" b="1" dirty="0" smtClean="0">
                <a:solidFill>
                  <a:srgbClr val="FF0000"/>
                </a:solidFill>
                <a:latin typeface="AkrutiDevPriyanka" pitchFamily="2" charset="0"/>
              </a:rPr>
              <a:t> He´³eeme efkeÀ³ee ie³ee </a:t>
            </a:r>
            <a:r>
              <a:rPr lang="en-US" sz="3600" b="1" dirty="0" err="1" smtClean="0">
                <a:solidFill>
                  <a:srgbClr val="FF0000"/>
                </a:solidFill>
                <a:latin typeface="AkrutiDevPriyanka" pitchFamily="2" charset="0"/>
              </a:rPr>
              <a:t>efpememes</a:t>
            </a:r>
            <a:r>
              <a:rPr lang="en-US" sz="3600" b="1" dirty="0" smtClean="0">
                <a:solidFill>
                  <a:srgbClr val="FF0000"/>
                </a:solidFill>
                <a:latin typeface="AkrutiDevPriyanka" pitchFamily="2" charset="0"/>
              </a:rPr>
              <a:t> DeO³e³eve </a:t>
            </a:r>
            <a:r>
              <a:rPr lang="en-US" sz="3600" b="1" dirty="0" err="1" smtClean="0">
                <a:solidFill>
                  <a:srgbClr val="FF0000"/>
                </a:solidFill>
                <a:latin typeface="AkrutiDevPriyanka" pitchFamily="2" charset="0"/>
              </a:rPr>
              <a:t>keÀes</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mener</a:t>
            </a:r>
            <a:r>
              <a:rPr lang="en-US" sz="3600" b="1" dirty="0" smtClean="0">
                <a:solidFill>
                  <a:srgbClr val="FF0000"/>
                </a:solidFill>
                <a:latin typeface="AkrutiDevPriyanka" pitchFamily="2" charset="0"/>
              </a:rPr>
              <a:t> ªHe efo³ee pee </a:t>
            </a:r>
            <a:r>
              <a:rPr lang="en-US" sz="3600" b="1" dirty="0" err="1" smtClean="0">
                <a:solidFill>
                  <a:srgbClr val="FF0000"/>
                </a:solidFill>
                <a:latin typeface="AkrutiDevPriyanka" pitchFamily="2" charset="0"/>
              </a:rPr>
              <a:t>mekesÀ</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Fme</a:t>
            </a:r>
            <a:r>
              <a:rPr lang="en-US" sz="3600" b="1" dirty="0" smtClean="0">
                <a:solidFill>
                  <a:srgbClr val="FF0000"/>
                </a:solidFill>
                <a:latin typeface="AkrutiDevPriyanka" pitchFamily="2" charset="0"/>
              </a:rPr>
              <a:t> DeO³e³eve </a:t>
            </a:r>
            <a:r>
              <a:rPr lang="en-US" sz="3600" b="1" dirty="0" err="1" smtClean="0">
                <a:solidFill>
                  <a:srgbClr val="FF0000"/>
                </a:solidFill>
                <a:latin typeface="AkrutiDevPriyanka" pitchFamily="2" charset="0"/>
              </a:rPr>
              <a:t>ceW</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ÒeeFcesjer</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SJeb</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meskeÀC</a:t>
            </a:r>
            <a:r>
              <a:rPr lang="en-US" sz="3600" b="1" dirty="0" smtClean="0">
                <a:solidFill>
                  <a:srgbClr val="FF0000"/>
                </a:solidFill>
                <a:latin typeface="AkrutiDevPriyanka" pitchFamily="2" charset="0"/>
              </a:rPr>
              <a:t>[</a:t>
            </a:r>
            <a:r>
              <a:rPr lang="en-US" sz="3600" b="1" dirty="0" err="1" smtClean="0">
                <a:solidFill>
                  <a:srgbClr val="FF0000"/>
                </a:solidFill>
                <a:latin typeface="AkrutiDevPriyanka" pitchFamily="2" charset="0"/>
              </a:rPr>
              <a:t>jer</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oesveeW</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ÒekeÀej</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kesÀ</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DeekebÀ</a:t>
            </a:r>
            <a:r>
              <a:rPr lang="en-US" sz="3600" b="1" dirty="0" smtClean="0">
                <a:solidFill>
                  <a:srgbClr val="FF0000"/>
                </a:solidFill>
                <a:latin typeface="AkrutiDevPriyanka" pitchFamily="2" charset="0"/>
              </a:rPr>
              <a:t>[</a:t>
            </a:r>
            <a:r>
              <a:rPr lang="en-US" sz="3600" b="1" dirty="0" err="1" smtClean="0">
                <a:solidFill>
                  <a:srgbClr val="FF0000"/>
                </a:solidFill>
                <a:latin typeface="AkrutiDevPriyanka" pitchFamily="2" charset="0"/>
              </a:rPr>
              <a:t>eW</a:t>
            </a:r>
            <a:r>
              <a:rPr lang="en-US" sz="3600" b="1" dirty="0" smtClean="0">
                <a:solidFill>
                  <a:srgbClr val="FF0000"/>
                </a:solidFill>
                <a:latin typeface="AkrutiDevPriyanka" pitchFamily="2" charset="0"/>
              </a:rPr>
              <a:t> </a:t>
            </a:r>
            <a:r>
              <a:rPr lang="en-US" sz="3600" b="1" dirty="0" err="1" smtClean="0">
                <a:solidFill>
                  <a:srgbClr val="FF0000"/>
                </a:solidFill>
                <a:latin typeface="AkrutiDevPriyanka" pitchFamily="2" charset="0"/>
              </a:rPr>
              <a:t>keÀe</a:t>
            </a:r>
            <a:r>
              <a:rPr lang="en-US" sz="3600" b="1" dirty="0" smtClean="0">
                <a:solidFill>
                  <a:srgbClr val="FF0000"/>
                </a:solidFill>
                <a:latin typeface="AkrutiDevPriyanka" pitchFamily="2" charset="0"/>
              </a:rPr>
              <a:t>      Òe³eesie efkeÀ³ee ie³ee </a:t>
            </a:r>
            <a:r>
              <a:rPr lang="en-US" sz="3600" b="1" dirty="0" err="1" smtClean="0">
                <a:solidFill>
                  <a:srgbClr val="FF0000"/>
                </a:solidFill>
                <a:latin typeface="AkrutiDevPriyanka" pitchFamily="2" charset="0"/>
              </a:rPr>
              <a:t>nw</a:t>
            </a:r>
            <a:r>
              <a:rPr lang="en-US" sz="3600" b="1" dirty="0" smtClean="0">
                <a:solidFill>
                  <a:srgbClr val="FF0000"/>
                </a:solidFill>
                <a:latin typeface="AkrutiDevPriyanka" pitchFamily="2" charset="0"/>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26325"/>
            <a:ext cx="8534400" cy="2514600"/>
          </a:xfrm>
          <a:prstGeom prst="roundRect">
            <a:avLst/>
          </a:prstGeom>
          <a:solidFill>
            <a:schemeClr val="bg1"/>
          </a:solidFill>
          <a:ln>
            <a:noFill/>
            <a:prstDash val="lgDashDot"/>
          </a:ln>
          <a:effectLst>
            <a:glow rad="228600">
              <a:schemeClr val="accent3">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relaxedInset"/>
          </a:sp3d>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4400" b="1" dirty="0" err="1">
                <a:solidFill>
                  <a:srgbClr val="0033CC"/>
                </a:solidFill>
                <a:latin typeface="AADevKrutiReg" pitchFamily="2" charset="0"/>
              </a:rPr>
              <a:t>efgyk</a:t>
            </a:r>
            <a:r>
              <a:rPr lang="en-US" sz="4400" b="1" dirty="0">
                <a:solidFill>
                  <a:srgbClr val="0033CC"/>
                </a:solidFill>
                <a:latin typeface="AADevKrutiReg" pitchFamily="2" charset="0"/>
              </a:rPr>
              <a:t> </a:t>
            </a:r>
            <a:r>
              <a:rPr lang="en-US" sz="4400" b="1" dirty="0" err="1">
                <a:solidFill>
                  <a:srgbClr val="0033CC"/>
                </a:solidFill>
                <a:latin typeface="AADevKrutiReg" pitchFamily="2" charset="0"/>
              </a:rPr>
              <a:t>l’kfDrdj.k</a:t>
            </a:r>
            <a:r>
              <a:rPr lang="en-US" sz="4400" b="1" dirty="0">
                <a:solidFill>
                  <a:srgbClr val="0033CC"/>
                </a:solidFill>
                <a:latin typeface="AADevKrutiReg" pitchFamily="2" charset="0"/>
              </a:rPr>
              <a:t> </a:t>
            </a:r>
            <a:r>
              <a:rPr lang="en-US" sz="4400" b="1" dirty="0" err="1">
                <a:solidFill>
                  <a:srgbClr val="0033CC"/>
                </a:solidFill>
                <a:latin typeface="AADevKrutiReg" pitchFamily="2" charset="0"/>
              </a:rPr>
              <a:t>ds</a:t>
            </a:r>
            <a:r>
              <a:rPr lang="en-US" sz="4400" b="1" dirty="0">
                <a:solidFill>
                  <a:srgbClr val="0033CC"/>
                </a:solidFill>
                <a:latin typeface="AADevKrutiReg" pitchFamily="2" charset="0"/>
              </a:rPr>
              <a:t> </a:t>
            </a:r>
            <a:r>
              <a:rPr lang="en-US" sz="4400" b="1" dirty="0" err="1">
                <a:solidFill>
                  <a:srgbClr val="0033CC"/>
                </a:solidFill>
                <a:latin typeface="AADevKrutiReg" pitchFamily="2" charset="0"/>
              </a:rPr>
              <a:t>ckjs</a:t>
            </a:r>
            <a:r>
              <a:rPr lang="en-US" sz="4400" b="1" dirty="0">
                <a:solidFill>
                  <a:srgbClr val="0033CC"/>
                </a:solidFill>
                <a:latin typeface="AADevKrutiReg" pitchFamily="2" charset="0"/>
              </a:rPr>
              <a:t> </a:t>
            </a:r>
            <a:r>
              <a:rPr lang="en-US" sz="4400" b="1" dirty="0" err="1">
                <a:solidFill>
                  <a:srgbClr val="0033CC"/>
                </a:solidFill>
                <a:latin typeface="AADevKrutiReg" pitchFamily="2" charset="0"/>
              </a:rPr>
              <a:t>esa</a:t>
            </a:r>
            <a:r>
              <a:rPr lang="en-US" sz="4400" b="1" dirty="0">
                <a:solidFill>
                  <a:srgbClr val="0033CC"/>
                </a:solidFill>
                <a:latin typeface="AADevKrutiReg" pitchFamily="2" charset="0"/>
              </a:rPr>
              <a:t> </a:t>
            </a:r>
            <a:r>
              <a:rPr lang="en-US" sz="4400" b="1" dirty="0" err="1">
                <a:solidFill>
                  <a:srgbClr val="0033CC"/>
                </a:solidFill>
                <a:latin typeface="AADevKrutiReg" pitchFamily="2" charset="0"/>
              </a:rPr>
              <a:t>iq</a:t>
            </a:r>
            <a:r>
              <a:rPr lang="en-US" sz="4400" b="1" dirty="0">
                <a:solidFill>
                  <a:srgbClr val="0033CC"/>
                </a:solidFill>
                <a:latin typeface="AADevKrutiReg" pitchFamily="2" charset="0"/>
              </a:rPr>
              <a:t>:”</a:t>
            </a:r>
            <a:r>
              <a:rPr lang="en-US" sz="4400" b="1" dirty="0" err="1">
                <a:solidFill>
                  <a:srgbClr val="0033CC"/>
                </a:solidFill>
                <a:latin typeface="AADevKrutiReg" pitchFamily="2" charset="0"/>
              </a:rPr>
              <a:t>kkas</a:t>
            </a:r>
            <a:r>
              <a:rPr lang="en-US" sz="4400" b="1" dirty="0">
                <a:solidFill>
                  <a:srgbClr val="0033CC"/>
                </a:solidFill>
                <a:latin typeface="AADevKrutiReg" pitchFamily="2" charset="0"/>
              </a:rPr>
              <a:t> </a:t>
            </a:r>
            <a:r>
              <a:rPr lang="en-US" sz="4400" b="1" dirty="0" err="1">
                <a:solidFill>
                  <a:srgbClr val="0033CC"/>
                </a:solidFill>
                <a:latin typeface="AADevKrutiReg" pitchFamily="2" charset="0"/>
              </a:rPr>
              <a:t>dk</a:t>
            </a:r>
            <a:r>
              <a:rPr lang="en-US" sz="4400" b="1" dirty="0">
                <a:solidFill>
                  <a:srgbClr val="0033CC"/>
                </a:solidFill>
                <a:latin typeface="AADevKrutiReg" pitchFamily="2" charset="0"/>
              </a:rPr>
              <a:t> </a:t>
            </a:r>
            <a:r>
              <a:rPr lang="en-US" sz="4400" b="1" dirty="0" err="1">
                <a:solidFill>
                  <a:srgbClr val="0033CC"/>
                </a:solidFill>
                <a:latin typeface="AADevKrutiReg" pitchFamily="2" charset="0"/>
              </a:rPr>
              <a:t>ut+fj;k</a:t>
            </a:r>
            <a:r>
              <a:rPr lang="en-US" sz="3200" b="1" dirty="0">
                <a:solidFill>
                  <a:prstClr val="black"/>
                </a:solidFill>
                <a:latin typeface="AADevKrutiReg" pitchFamily="2" charset="0"/>
              </a:rPr>
              <a:t>    </a:t>
            </a:r>
            <a:r>
              <a:rPr lang="en-US" sz="2400" b="1" dirty="0">
                <a:solidFill>
                  <a:srgbClr val="4E3B30">
                    <a:shade val="75000"/>
                  </a:srgbClr>
                </a:solidFill>
                <a:latin typeface="AADevKrutiReg" pitchFamily="2" charset="0"/>
              </a:rPr>
              <a:t>             </a:t>
            </a:r>
            <a:r>
              <a:rPr lang="en-US" sz="2800" b="1" dirty="0">
                <a:solidFill>
                  <a:schemeClr val="tx1"/>
                </a:solidFill>
                <a:latin typeface="AADevChitralekhaReg"/>
              </a:rPr>
              <a:t>(</a:t>
            </a:r>
            <a:r>
              <a:rPr lang="en-US" sz="2800" b="1" dirty="0" err="1">
                <a:solidFill>
                  <a:schemeClr val="tx1"/>
                </a:solidFill>
                <a:latin typeface="AADevKrutiReg" pitchFamily="2" charset="0"/>
              </a:rPr>
              <a:t>vkcw</a:t>
            </a:r>
            <a:r>
              <a:rPr lang="en-US" sz="2800" b="1" dirty="0">
                <a:solidFill>
                  <a:schemeClr val="tx1"/>
                </a:solidFill>
                <a:latin typeface="AADevKrutiReg" pitchFamily="2" charset="0"/>
              </a:rPr>
              <a:t> </a:t>
            </a:r>
            <a:r>
              <a:rPr lang="en-US" sz="2800" b="1" dirty="0" err="1">
                <a:solidFill>
                  <a:schemeClr val="tx1"/>
                </a:solidFill>
                <a:latin typeface="AADevKrutiReg" pitchFamily="2" charset="0"/>
              </a:rPr>
              <a:t>jksM</a:t>
            </a:r>
            <a:r>
              <a:rPr lang="en-US" sz="2800" b="1" dirty="0">
                <a:solidFill>
                  <a:schemeClr val="tx1"/>
                </a:solidFill>
                <a:latin typeface="AADevKrutiReg" pitchFamily="2" charset="0"/>
              </a:rPr>
              <a:t> </a:t>
            </a:r>
            <a:r>
              <a:rPr lang="en-US" sz="2800" b="1" dirty="0" err="1">
                <a:solidFill>
                  <a:schemeClr val="tx1"/>
                </a:solidFill>
                <a:latin typeface="AADevKrutiReg" pitchFamily="2" charset="0"/>
              </a:rPr>
              <a:t>ds</a:t>
            </a:r>
            <a:r>
              <a:rPr lang="en-US" sz="2800" b="1" dirty="0">
                <a:solidFill>
                  <a:schemeClr val="tx1"/>
                </a:solidFill>
                <a:latin typeface="AADevKrutiReg" pitchFamily="2" charset="0"/>
              </a:rPr>
              <a:t> </a:t>
            </a:r>
            <a:r>
              <a:rPr lang="en-US" sz="2800" b="1" dirty="0" err="1">
                <a:solidFill>
                  <a:schemeClr val="tx1"/>
                </a:solidFill>
                <a:latin typeface="AADevKrutiReg" pitchFamily="2" charset="0"/>
              </a:rPr>
              <a:t>pqus</a:t>
            </a:r>
            <a:r>
              <a:rPr lang="en-US" sz="2800" b="1" dirty="0">
                <a:solidFill>
                  <a:schemeClr val="tx1"/>
                </a:solidFill>
                <a:latin typeface="AADevKrutiReg" pitchFamily="2" charset="0"/>
              </a:rPr>
              <a:t> </a:t>
            </a:r>
            <a:r>
              <a:rPr lang="en-US" sz="2800" b="1" dirty="0" err="1">
                <a:solidFill>
                  <a:schemeClr val="tx1"/>
                </a:solidFill>
                <a:latin typeface="AADevKrutiReg" pitchFamily="2" charset="0"/>
              </a:rPr>
              <a:t>gq</a:t>
            </a:r>
            <a:r>
              <a:rPr lang="en-US" sz="2800" b="1" dirty="0">
                <a:solidFill>
                  <a:schemeClr val="tx1"/>
                </a:solidFill>
                <a:latin typeface="AADevKrutiReg" pitchFamily="2" charset="0"/>
              </a:rPr>
              <a:t>, </a:t>
            </a:r>
            <a:r>
              <a:rPr lang="en-US" sz="2800" b="1" dirty="0" err="1">
                <a:solidFill>
                  <a:schemeClr val="tx1"/>
                </a:solidFill>
                <a:latin typeface="AADevKrutiReg" pitchFamily="2" charset="0"/>
              </a:rPr>
              <a:t>iq</a:t>
            </a:r>
            <a:r>
              <a:rPr lang="en-US" sz="2800" b="1" dirty="0">
                <a:solidFill>
                  <a:schemeClr val="tx1"/>
                </a:solidFill>
                <a:latin typeface="AADevKrutiReg" pitchFamily="2" charset="0"/>
              </a:rPr>
              <a:t>++#”</a:t>
            </a:r>
            <a:r>
              <a:rPr lang="en-US" sz="2800" b="1" dirty="0" err="1">
                <a:solidFill>
                  <a:schemeClr val="tx1"/>
                </a:solidFill>
                <a:latin typeface="AADevKrutiReg" pitchFamily="2" charset="0"/>
              </a:rPr>
              <a:t>kksa</a:t>
            </a:r>
            <a:r>
              <a:rPr lang="en-US" sz="2800" b="1" dirty="0">
                <a:solidFill>
                  <a:schemeClr val="tx1"/>
                </a:solidFill>
                <a:latin typeface="AADevKrutiReg" pitchFamily="2" charset="0"/>
              </a:rPr>
              <a:t> </a:t>
            </a:r>
            <a:r>
              <a:rPr lang="en-US" sz="2800" b="1" dirty="0" err="1">
                <a:solidFill>
                  <a:schemeClr val="tx1"/>
                </a:solidFill>
                <a:latin typeface="AADevKrutiReg" pitchFamily="2" charset="0"/>
              </a:rPr>
              <a:t>dk</a:t>
            </a:r>
            <a:r>
              <a:rPr lang="en-US" sz="2800" b="1" dirty="0">
                <a:solidFill>
                  <a:schemeClr val="tx1"/>
                </a:solidFill>
                <a:latin typeface="AADevKrutiReg" pitchFamily="2" charset="0"/>
              </a:rPr>
              <a:t> v/;;u </a:t>
            </a:r>
            <a:r>
              <a:rPr lang="en-US" sz="2800" b="1" dirty="0">
                <a:solidFill>
                  <a:schemeClr val="tx1"/>
                </a:solidFill>
                <a:latin typeface="AADevChitralekhaReg"/>
              </a:rPr>
              <a:t>)</a:t>
            </a:r>
            <a:r>
              <a:rPr lang="en-US" sz="2800" b="1" dirty="0">
                <a:solidFill>
                  <a:srgbClr val="4E3B30">
                    <a:shade val="75000"/>
                  </a:srgbClr>
                </a:solidFill>
                <a:latin typeface="AADevChitralekhaReg"/>
              </a:rPr>
              <a:t>                                     </a:t>
            </a:r>
            <a:r>
              <a:rPr lang="en-US" sz="3200" b="1" dirty="0" err="1">
                <a:solidFill>
                  <a:schemeClr val="tx1"/>
                </a:solidFill>
                <a:latin typeface="AADevKrutiReg" pitchFamily="2" charset="0"/>
              </a:rPr>
              <a:t>ewY</a:t>
            </a:r>
            <a:r>
              <a:rPr lang="en-US" sz="3200" b="1" dirty="0">
                <a:solidFill>
                  <a:schemeClr val="tx1"/>
                </a:solidFill>
                <a:latin typeface="AADevKrutiReg" pitchFamily="2" charset="0"/>
              </a:rPr>
              <a:t>; ,</a:t>
            </a:r>
            <a:r>
              <a:rPr lang="en-US" sz="3200" b="1" dirty="0" err="1">
                <a:solidFill>
                  <a:schemeClr val="tx1"/>
                </a:solidFill>
                <a:latin typeface="AADevKrutiReg" pitchFamily="2" charset="0"/>
              </a:rPr>
              <a:t>oa</a:t>
            </a:r>
            <a:r>
              <a:rPr lang="en-US" sz="3200" b="1" dirty="0">
                <a:solidFill>
                  <a:schemeClr val="tx1"/>
                </a:solidFill>
                <a:latin typeface="AADevKrutiReg" pitchFamily="2" charset="0"/>
              </a:rPr>
              <a:t> </a:t>
            </a:r>
            <a:r>
              <a:rPr lang="en-US" sz="3200" b="1" dirty="0" err="1">
                <a:solidFill>
                  <a:schemeClr val="tx1"/>
                </a:solidFill>
                <a:latin typeface="AADevKrutiReg" pitchFamily="2" charset="0"/>
              </a:rPr>
              <a:t>vk</a:t>
            </a:r>
            <a:r>
              <a:rPr lang="en-US" sz="3200" b="1" dirty="0">
                <a:solidFill>
                  <a:schemeClr val="tx1"/>
                </a:solidFill>
                <a:latin typeface="AADevKrutiReg" pitchFamily="2" charset="0"/>
              </a:rPr>
              <a:t>?;</a:t>
            </a:r>
            <a:r>
              <a:rPr lang="en-US" sz="3200" b="1" dirty="0" err="1">
                <a:solidFill>
                  <a:schemeClr val="tx1"/>
                </a:solidFill>
                <a:latin typeface="AADevKrutiReg" pitchFamily="2" charset="0"/>
              </a:rPr>
              <a:t>kfRed</a:t>
            </a:r>
            <a:r>
              <a:rPr lang="en-US" sz="3200" b="1" dirty="0">
                <a:solidFill>
                  <a:schemeClr val="tx1"/>
                </a:solidFill>
                <a:latin typeface="AADevKrutiReg" pitchFamily="2" charset="0"/>
              </a:rPr>
              <a:t> </a:t>
            </a:r>
            <a:r>
              <a:rPr lang="en-US" sz="3200" b="1" dirty="0" err="1">
                <a:solidFill>
                  <a:schemeClr val="tx1"/>
                </a:solidFill>
                <a:latin typeface="AADevKrutiReg" pitchFamily="2" charset="0"/>
              </a:rPr>
              <a:t>f’k</a:t>
            </a:r>
            <a:r>
              <a:rPr lang="en-US" sz="3200" b="1" dirty="0">
                <a:solidFill>
                  <a:schemeClr val="tx1"/>
                </a:solidFill>
                <a:latin typeface="AADevKrutiReg" pitchFamily="2" charset="0"/>
              </a:rPr>
              <a:t>{</a:t>
            </a:r>
            <a:r>
              <a:rPr lang="en-US" sz="3200" b="1" dirty="0" err="1">
                <a:solidFill>
                  <a:schemeClr val="tx1"/>
                </a:solidFill>
                <a:latin typeface="AADevKrutiReg" pitchFamily="2" charset="0"/>
              </a:rPr>
              <a:t>kk</a:t>
            </a:r>
            <a:r>
              <a:rPr lang="en-US" sz="3200" b="1" dirty="0">
                <a:solidFill>
                  <a:schemeClr val="tx1"/>
                </a:solidFill>
                <a:latin typeface="AADevKrutiReg" pitchFamily="2" charset="0"/>
              </a:rPr>
              <a:t> </a:t>
            </a:r>
            <a:r>
              <a:rPr lang="en-US" sz="3200" b="1" dirty="0" err="1">
                <a:solidFill>
                  <a:schemeClr val="tx1"/>
                </a:solidFill>
                <a:latin typeface="AADevKrutiReg" pitchFamily="2" charset="0"/>
              </a:rPr>
              <a:t>dk</a:t>
            </a:r>
            <a:r>
              <a:rPr lang="en-US" sz="3200" b="1" dirty="0">
                <a:solidFill>
                  <a:schemeClr val="tx1"/>
                </a:solidFill>
                <a:latin typeface="AADevKrutiReg" pitchFamily="2" charset="0"/>
              </a:rPr>
              <a:t> </a:t>
            </a:r>
            <a:r>
              <a:rPr lang="en-US" sz="3200" b="1" dirty="0" err="1">
                <a:solidFill>
                  <a:schemeClr val="tx1"/>
                </a:solidFill>
                <a:latin typeface="AADevKrutiReg" pitchFamily="2" charset="0"/>
              </a:rPr>
              <a:t>LukdksÙkj</a:t>
            </a:r>
            <a:r>
              <a:rPr lang="en-US" sz="3200" b="1" dirty="0">
                <a:solidFill>
                  <a:schemeClr val="tx1"/>
                </a:solidFill>
                <a:latin typeface="AADevKrutiReg" pitchFamily="2" charset="0"/>
              </a:rPr>
              <a:t> </a:t>
            </a:r>
            <a:r>
              <a:rPr lang="en-US" sz="3200" b="1" dirty="0" err="1">
                <a:solidFill>
                  <a:schemeClr val="tx1"/>
                </a:solidFill>
                <a:latin typeface="AADevKrutiReg" pitchFamily="2" charset="0"/>
              </a:rPr>
              <a:t>fMIyksek</a:t>
            </a:r>
            <a:r>
              <a:rPr lang="en-US" sz="3200" b="1" dirty="0">
                <a:solidFill>
                  <a:schemeClr val="tx1"/>
                </a:solidFill>
                <a:latin typeface="AADevKrutiReg" pitchFamily="2" charset="0"/>
              </a:rPr>
              <a:t> </a:t>
            </a:r>
            <a:r>
              <a:rPr lang="en-US" sz="3200" b="1" dirty="0" err="1">
                <a:solidFill>
                  <a:schemeClr val="tx1"/>
                </a:solidFill>
                <a:latin typeface="AADevKrutiReg" pitchFamily="2" charset="0"/>
              </a:rPr>
              <a:t>vfuok;Z</a:t>
            </a:r>
            <a:r>
              <a:rPr lang="en-US" sz="3200" b="1" dirty="0">
                <a:solidFill>
                  <a:schemeClr val="tx1"/>
                </a:solidFill>
                <a:latin typeface="AADevKrutiReg" pitchFamily="2" charset="0"/>
              </a:rPr>
              <a:t> </a:t>
            </a:r>
            <a:r>
              <a:rPr lang="en-US" sz="3200" b="1" dirty="0" err="1">
                <a:solidFill>
                  <a:schemeClr val="tx1"/>
                </a:solidFill>
                <a:latin typeface="AADevKrutiReg" pitchFamily="2" charset="0"/>
              </a:rPr>
              <a:t>t#jrksa</a:t>
            </a:r>
            <a:r>
              <a:rPr lang="en-US" sz="3200" b="1" dirty="0">
                <a:solidFill>
                  <a:schemeClr val="tx1"/>
                </a:solidFill>
                <a:latin typeface="AADevKrutiReg" pitchFamily="2" charset="0"/>
              </a:rPr>
              <a:t> dh </a:t>
            </a:r>
            <a:r>
              <a:rPr lang="en-US" sz="3200" b="1" dirty="0" err="1">
                <a:solidFill>
                  <a:schemeClr val="tx1"/>
                </a:solidFill>
                <a:latin typeface="AADevKrutiReg" pitchFamily="2" charset="0"/>
              </a:rPr>
              <a:t>vkaf’kd</a:t>
            </a:r>
            <a:r>
              <a:rPr lang="en-US" sz="3200" b="1" dirty="0">
                <a:solidFill>
                  <a:schemeClr val="tx1"/>
                </a:solidFill>
                <a:latin typeface="AADevKrutiReg" pitchFamily="2" charset="0"/>
              </a:rPr>
              <a:t> </a:t>
            </a:r>
            <a:r>
              <a:rPr lang="en-US" sz="3200" b="1" dirty="0" err="1">
                <a:solidFill>
                  <a:schemeClr val="tx1"/>
                </a:solidFill>
                <a:latin typeface="AADevKrutiReg" pitchFamily="2" charset="0"/>
              </a:rPr>
              <a:t>iwfrZ</a:t>
            </a:r>
            <a:r>
              <a:rPr lang="en-US" sz="3200" b="1" dirty="0">
                <a:solidFill>
                  <a:schemeClr val="tx1"/>
                </a:solidFill>
                <a:latin typeface="AADevKrutiReg" pitchFamily="2" charset="0"/>
              </a:rPr>
              <a:t> </a:t>
            </a:r>
            <a:r>
              <a:rPr lang="en-US" sz="3200" b="1" dirty="0" err="1">
                <a:solidFill>
                  <a:schemeClr val="tx1"/>
                </a:solidFill>
                <a:latin typeface="AADevKrutiReg" pitchFamily="2" charset="0"/>
              </a:rPr>
              <a:t>ds</a:t>
            </a:r>
            <a:r>
              <a:rPr lang="en-US" sz="3200" b="1" dirty="0">
                <a:solidFill>
                  <a:schemeClr val="tx1"/>
                </a:solidFill>
                <a:latin typeface="AADevKrutiReg" pitchFamily="2" charset="0"/>
              </a:rPr>
              <a:t> #</a:t>
            </a:r>
            <a:r>
              <a:rPr lang="en-US" sz="3200" b="1" dirty="0" err="1">
                <a:solidFill>
                  <a:schemeClr val="tx1"/>
                </a:solidFill>
                <a:latin typeface="AADevKrutiReg" pitchFamily="2" charset="0"/>
              </a:rPr>
              <a:t>i</a:t>
            </a:r>
            <a:r>
              <a:rPr lang="en-US" sz="3200" b="1" dirty="0">
                <a:solidFill>
                  <a:schemeClr val="tx1"/>
                </a:solidFill>
                <a:latin typeface="AADevKrutiReg" pitchFamily="2" charset="0"/>
              </a:rPr>
              <a:t> </a:t>
            </a:r>
            <a:r>
              <a:rPr lang="en-US" sz="3200" b="1" dirty="0" err="1">
                <a:solidFill>
                  <a:schemeClr val="tx1"/>
                </a:solidFill>
                <a:latin typeface="AADevKrutiReg" pitchFamily="2" charset="0"/>
              </a:rPr>
              <a:t>esa</a:t>
            </a:r>
            <a:r>
              <a:rPr lang="en-US" sz="3200" b="1" dirty="0">
                <a:solidFill>
                  <a:schemeClr val="tx1"/>
                </a:solidFill>
                <a:latin typeface="AADevKrutiReg" pitchFamily="2" charset="0"/>
              </a:rPr>
              <a:t> </a:t>
            </a:r>
            <a:r>
              <a:rPr lang="en-US" sz="3200" b="1" dirty="0" err="1">
                <a:solidFill>
                  <a:schemeClr val="tx1"/>
                </a:solidFill>
                <a:latin typeface="AADevKrutiReg" pitchFamily="2" charset="0"/>
              </a:rPr>
              <a:t>izLrqr</a:t>
            </a:r>
            <a:r>
              <a:rPr lang="en-US" sz="2800" b="1" dirty="0">
                <a:solidFill>
                  <a:schemeClr val="tx1"/>
                </a:solidFill>
                <a:latin typeface="AADevKrutiReg" pitchFamily="2" charset="0"/>
              </a:rPr>
              <a:t> </a:t>
            </a:r>
            <a:r>
              <a:rPr lang="en-US" sz="2800" b="1" dirty="0">
                <a:solidFill>
                  <a:srgbClr val="4E3B30">
                    <a:shade val="75000"/>
                  </a:srgbClr>
                </a:solidFill>
                <a:latin typeface="AADevKrutiReg" pitchFamily="2" charset="0"/>
              </a:rPr>
              <a:t>  </a:t>
            </a:r>
          </a:p>
          <a:p>
            <a:pPr lvl="1">
              <a:defRPr/>
            </a:pPr>
            <a:r>
              <a:rPr lang="en-US" sz="2800" b="1" dirty="0">
                <a:ln>
                  <a:solidFill>
                    <a:prstClr val="black">
                      <a:lumMod val="85000"/>
                      <a:lumOff val="15000"/>
                    </a:prstClr>
                  </a:solidFill>
                </a:ln>
                <a:solidFill>
                  <a:srgbClr val="4E3B30">
                    <a:shade val="75000"/>
                  </a:srgbClr>
                </a:solidFill>
                <a:latin typeface="AADevKrutiReg" pitchFamily="2" charset="0"/>
              </a:rPr>
              <a:t>              </a:t>
            </a:r>
            <a:r>
              <a:rPr lang="en-US" sz="2800" b="1" dirty="0" smtClean="0">
                <a:ln>
                  <a:solidFill>
                    <a:prstClr val="black">
                      <a:lumMod val="85000"/>
                      <a:lumOff val="15000"/>
                    </a:prstClr>
                  </a:solidFill>
                </a:ln>
                <a:solidFill>
                  <a:srgbClr val="FF0000"/>
                </a:solidFill>
                <a:latin typeface="AADevKrutiReg" pitchFamily="2" charset="0"/>
              </a:rPr>
              <a:t> </a:t>
            </a:r>
            <a:r>
              <a:rPr lang="en-US" sz="4000" b="1" dirty="0">
                <a:ln>
                  <a:solidFill>
                    <a:prstClr val="black">
                      <a:lumMod val="85000"/>
                      <a:lumOff val="15000"/>
                    </a:prstClr>
                  </a:solidFill>
                </a:ln>
                <a:solidFill>
                  <a:srgbClr val="FF0000"/>
                </a:solidFill>
                <a:latin typeface="AADevKrutiReg" pitchFamily="2" charset="0"/>
              </a:rPr>
              <a:t>,d </a:t>
            </a:r>
            <a:r>
              <a:rPr lang="en-US" sz="4000" b="1" dirty="0" err="1">
                <a:ln>
                  <a:solidFill>
                    <a:prstClr val="black">
                      <a:lumMod val="85000"/>
                      <a:lumOff val="15000"/>
                    </a:prstClr>
                  </a:solidFill>
                </a:ln>
                <a:solidFill>
                  <a:srgbClr val="FF0000"/>
                </a:solidFill>
                <a:latin typeface="AADevKrutiReg" pitchFamily="2" charset="0"/>
              </a:rPr>
              <a:t>izkstsDV</a:t>
            </a:r>
            <a:r>
              <a:rPr lang="en-US" sz="4000" b="1" dirty="0">
                <a:ln>
                  <a:solidFill>
                    <a:prstClr val="black">
                      <a:lumMod val="85000"/>
                      <a:lumOff val="15000"/>
                    </a:prstClr>
                  </a:solidFill>
                </a:ln>
                <a:solidFill>
                  <a:srgbClr val="FF0000"/>
                </a:solidFill>
                <a:latin typeface="AADevKrutiReg" pitchFamily="2" charset="0"/>
              </a:rPr>
              <a:t> </a:t>
            </a:r>
            <a:r>
              <a:rPr lang="en-US" sz="4000" b="1" dirty="0" err="1">
                <a:ln>
                  <a:solidFill>
                    <a:prstClr val="black">
                      <a:lumMod val="85000"/>
                      <a:lumOff val="15000"/>
                    </a:prstClr>
                  </a:solidFill>
                </a:ln>
                <a:solidFill>
                  <a:srgbClr val="FF0000"/>
                </a:solidFill>
                <a:latin typeface="AADevKrutiReg" pitchFamily="2" charset="0"/>
              </a:rPr>
              <a:t>fjiksVZ</a:t>
            </a:r>
            <a:endParaRPr lang="en-US" sz="3600" dirty="0">
              <a:solidFill>
                <a:srgbClr val="FF0000"/>
              </a:solidFill>
            </a:endParaRPr>
          </a:p>
        </p:txBody>
      </p:sp>
      <p:sp>
        <p:nvSpPr>
          <p:cNvPr id="5" name="Flowchart: Punched Tape 4"/>
          <p:cNvSpPr/>
          <p:nvPr/>
        </p:nvSpPr>
        <p:spPr>
          <a:xfrm>
            <a:off x="304800" y="2574175"/>
            <a:ext cx="8305800" cy="2438400"/>
          </a:xfrm>
          <a:prstGeom prst="flowChartPunchedTape">
            <a:avLst/>
          </a:prstGeom>
          <a:solidFill>
            <a:schemeClr val="bg1"/>
          </a:solidFill>
          <a:ln>
            <a:noFill/>
            <a:prstDash val="lgDashDot"/>
          </a:ln>
          <a:effectLst>
            <a:glow rad="228600">
              <a:schemeClr val="accent3">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chor="ctr"/>
          <a:lstStyle/>
          <a:p>
            <a:pPr algn="ctr">
              <a:spcBef>
                <a:spcPts val="600"/>
              </a:spcBef>
              <a:defRPr/>
            </a:pPr>
            <a:r>
              <a:rPr lang="en-US" sz="4400" b="1" dirty="0" err="1" smtClean="0">
                <a:ln w="11430"/>
                <a:solidFill>
                  <a:srgbClr val="002060"/>
                </a:solidFill>
                <a:effectLst>
                  <a:outerShdw blurRad="50800" dist="39000" dir="5460000" algn="tl">
                    <a:srgbClr val="000000">
                      <a:alpha val="38000"/>
                    </a:srgbClr>
                  </a:outerShdw>
                </a:effectLst>
                <a:latin typeface="AADevKrutiReg" pitchFamily="2" charset="0"/>
              </a:rPr>
              <a:t>vUukeykbZ</a:t>
            </a:r>
            <a:r>
              <a:rPr lang="en-US" sz="4400" b="1" dirty="0" smtClean="0">
                <a:ln w="11430"/>
                <a:solidFill>
                  <a:srgbClr val="002060"/>
                </a:solidFill>
                <a:effectLst>
                  <a:outerShdw blurRad="50800" dist="39000" dir="5460000" algn="tl">
                    <a:srgbClr val="000000">
                      <a:alpha val="38000"/>
                    </a:srgbClr>
                  </a:outerShdw>
                </a:effectLst>
                <a:latin typeface="AADevKrutiReg" pitchFamily="2" charset="0"/>
              </a:rPr>
              <a:t> </a:t>
            </a:r>
            <a:r>
              <a:rPr lang="en-US" sz="4400" b="1" dirty="0" err="1" smtClean="0">
                <a:ln w="11430"/>
                <a:solidFill>
                  <a:srgbClr val="002060"/>
                </a:solidFill>
                <a:effectLst>
                  <a:outerShdw blurRad="50800" dist="39000" dir="5460000" algn="tl">
                    <a:srgbClr val="000000">
                      <a:alpha val="38000"/>
                    </a:srgbClr>
                  </a:outerShdw>
                </a:effectLst>
                <a:latin typeface="AADevKrutiReg" pitchFamily="2" charset="0"/>
              </a:rPr>
              <a:t>fo’o</a:t>
            </a:r>
            <a:r>
              <a:rPr lang="en-US" sz="4400" b="1" dirty="0" smtClean="0">
                <a:ln w="11430"/>
                <a:solidFill>
                  <a:srgbClr val="002060"/>
                </a:solidFill>
                <a:effectLst>
                  <a:outerShdw blurRad="50800" dist="39000" dir="5460000" algn="tl">
                    <a:srgbClr val="000000">
                      <a:alpha val="38000"/>
                    </a:srgbClr>
                  </a:outerShdw>
                </a:effectLst>
                <a:latin typeface="AADevKrutiReg" pitchFamily="2" charset="0"/>
              </a:rPr>
              <a:t> </a:t>
            </a:r>
            <a:r>
              <a:rPr lang="en-US" sz="4400" b="1" dirty="0" err="1" smtClean="0">
                <a:ln w="11430"/>
                <a:solidFill>
                  <a:srgbClr val="002060"/>
                </a:solidFill>
                <a:effectLst>
                  <a:outerShdw blurRad="50800" dist="39000" dir="5460000" algn="tl">
                    <a:srgbClr val="000000">
                      <a:alpha val="38000"/>
                    </a:srgbClr>
                  </a:outerShdw>
                </a:effectLst>
                <a:latin typeface="AADevKrutiReg" pitchFamily="2" charset="0"/>
              </a:rPr>
              <a:t>fo</a:t>
            </a:r>
            <a:r>
              <a:rPr lang="en-US" sz="4400" b="1" dirty="0" smtClean="0">
                <a:ln w="11430"/>
                <a:solidFill>
                  <a:srgbClr val="002060"/>
                </a:solidFill>
                <a:effectLst>
                  <a:outerShdw blurRad="50800" dist="39000" dir="5460000" algn="tl">
                    <a:srgbClr val="000000">
                      <a:alpha val="38000"/>
                    </a:srgbClr>
                  </a:outerShdw>
                </a:effectLst>
                <a:latin typeface="AADevKrutiReg" pitchFamily="2" charset="0"/>
              </a:rPr>
              <a:t>?;</a:t>
            </a:r>
            <a:r>
              <a:rPr lang="en-US" sz="4400" b="1" dirty="0" err="1" smtClean="0">
                <a:ln w="11430"/>
                <a:solidFill>
                  <a:srgbClr val="002060"/>
                </a:solidFill>
                <a:effectLst>
                  <a:outerShdw blurRad="50800" dist="39000" dir="5460000" algn="tl">
                    <a:srgbClr val="000000">
                      <a:alpha val="38000"/>
                    </a:srgbClr>
                  </a:outerShdw>
                </a:effectLst>
                <a:latin typeface="AADevKrutiReg" pitchFamily="2" charset="0"/>
              </a:rPr>
              <a:t>ky</a:t>
            </a:r>
            <a:r>
              <a:rPr lang="en-US" sz="4400" b="1" dirty="0" smtClean="0">
                <a:ln w="11430"/>
                <a:solidFill>
                  <a:srgbClr val="002060"/>
                </a:solidFill>
                <a:effectLst>
                  <a:outerShdw blurRad="50800" dist="39000" dir="5460000" algn="tl">
                    <a:srgbClr val="000000">
                      <a:alpha val="38000"/>
                    </a:srgbClr>
                  </a:outerShdw>
                </a:effectLst>
                <a:latin typeface="AADevKrutiReg" pitchFamily="2" charset="0"/>
              </a:rPr>
              <a:t>;]</a:t>
            </a:r>
            <a:r>
              <a:rPr lang="en-US" sz="4400" b="1" dirty="0" err="1" smtClean="0">
                <a:ln w="11430"/>
                <a:solidFill>
                  <a:srgbClr val="002060"/>
                </a:solidFill>
                <a:effectLst>
                  <a:outerShdw blurRad="50800" dist="39000" dir="5460000" algn="tl">
                    <a:srgbClr val="000000">
                      <a:alpha val="38000"/>
                    </a:srgbClr>
                  </a:outerShdw>
                </a:effectLst>
                <a:latin typeface="AADevKrutiReg" pitchFamily="2" charset="0"/>
              </a:rPr>
              <a:t>fpnEcje</a:t>
            </a:r>
            <a:r>
              <a:rPr lang="en-US" sz="4400" b="1" dirty="0" smtClean="0">
                <a:ln w="11430"/>
                <a:solidFill>
                  <a:srgbClr val="002060"/>
                </a:solidFill>
                <a:effectLst>
                  <a:outerShdw blurRad="50800" dist="39000" dir="5460000" algn="tl">
                    <a:srgbClr val="000000">
                      <a:alpha val="38000"/>
                    </a:srgbClr>
                  </a:outerShdw>
                </a:effectLst>
                <a:latin typeface="AADevKrutiReg" pitchFamily="2" charset="0"/>
              </a:rPr>
              <a:t> </a:t>
            </a:r>
            <a:r>
              <a:rPr lang="en-US" sz="4400" b="1" dirty="0" err="1" smtClean="0">
                <a:ln w="11430"/>
                <a:solidFill>
                  <a:srgbClr val="002060"/>
                </a:solidFill>
                <a:effectLst>
                  <a:outerShdw blurRad="50800" dist="39000" dir="5460000" algn="tl">
                    <a:srgbClr val="000000">
                      <a:alpha val="38000"/>
                    </a:srgbClr>
                  </a:outerShdw>
                </a:effectLst>
                <a:latin typeface="AADevKrutiReg" pitchFamily="2" charset="0"/>
              </a:rPr>
              <a:t>dks</a:t>
            </a:r>
            <a:r>
              <a:rPr lang="en-US" sz="4400" b="1" dirty="0" smtClean="0">
                <a:ln w="11430"/>
                <a:solidFill>
                  <a:srgbClr val="002060"/>
                </a:solidFill>
                <a:effectLst>
                  <a:outerShdw blurRad="50800" dist="39000" dir="5460000" algn="tl">
                    <a:srgbClr val="000000">
                      <a:alpha val="38000"/>
                    </a:srgbClr>
                  </a:outerShdw>
                </a:effectLst>
                <a:latin typeface="AADevKrutiReg" pitchFamily="2" charset="0"/>
              </a:rPr>
              <a:t> </a:t>
            </a:r>
            <a:r>
              <a:rPr lang="en-US" sz="4400" b="1" dirty="0" err="1" smtClean="0">
                <a:ln w="11430"/>
                <a:solidFill>
                  <a:srgbClr val="002060"/>
                </a:solidFill>
                <a:effectLst>
                  <a:outerShdw blurRad="50800" dist="39000" dir="5460000" algn="tl">
                    <a:srgbClr val="000000">
                      <a:alpha val="38000"/>
                    </a:srgbClr>
                  </a:outerShdw>
                </a:effectLst>
                <a:latin typeface="AADevKrutiReg" pitchFamily="2" charset="0"/>
              </a:rPr>
              <a:t>iszf”kr</a:t>
            </a:r>
            <a:r>
              <a:rPr lang="en-US" sz="4400" b="1" dirty="0" smtClean="0">
                <a:ln w="11430"/>
                <a:solidFill>
                  <a:srgbClr val="002060"/>
                </a:solidFill>
                <a:effectLst>
                  <a:outerShdw blurRad="50800" dist="39000" dir="5460000" algn="tl">
                    <a:srgbClr val="000000">
                      <a:alpha val="38000"/>
                    </a:srgbClr>
                  </a:outerShdw>
                </a:effectLst>
                <a:latin typeface="AADevKrutiReg" pitchFamily="2" charset="0"/>
              </a:rPr>
              <a:t>                            </a:t>
            </a:r>
            <a:r>
              <a:rPr lang="en-US" sz="4800" b="1" dirty="0" err="1" smtClean="0">
                <a:solidFill>
                  <a:srgbClr val="C00000"/>
                </a:solidFill>
                <a:latin typeface="AADevKrutiReg" pitchFamily="2" charset="0"/>
              </a:rPr>
              <a:t>izLrqrdrkZ</a:t>
            </a:r>
            <a:endParaRPr lang="en-US" sz="6600" b="1" dirty="0">
              <a:ln w="11430"/>
              <a:solidFill>
                <a:srgbClr val="002060"/>
              </a:solidFill>
              <a:effectLst>
                <a:outerShdw blurRad="50800" dist="39000" dir="5460000" algn="tl">
                  <a:srgbClr val="000000">
                    <a:alpha val="38000"/>
                  </a:srgbClr>
                </a:outerShdw>
              </a:effectLst>
              <a:latin typeface="AADevKrutiReg" pitchFamily="2" charset="0"/>
            </a:endParaRPr>
          </a:p>
        </p:txBody>
      </p:sp>
      <p:sp>
        <p:nvSpPr>
          <p:cNvPr id="7" name="Flowchart: Terminator 6"/>
          <p:cNvSpPr/>
          <p:nvPr/>
        </p:nvSpPr>
        <p:spPr>
          <a:xfrm>
            <a:off x="457200" y="5088775"/>
            <a:ext cx="7924800" cy="1735975"/>
          </a:xfrm>
          <a:prstGeom prst="flowChartTerminator">
            <a:avLst/>
          </a:prstGeom>
          <a:solidFill>
            <a:schemeClr val="bg1"/>
          </a:solidFill>
          <a:ln>
            <a:noFill/>
            <a:prstDash val="lgDashDot"/>
          </a:ln>
          <a:effectLst>
            <a:glow rad="139700">
              <a:schemeClr val="accent3">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anchor="ctr"/>
          <a:lstStyle/>
          <a:p>
            <a:pPr>
              <a:defRPr/>
            </a:pPr>
            <a:r>
              <a:rPr lang="en-US" sz="3200" b="1" dirty="0">
                <a:solidFill>
                  <a:prstClr val="black"/>
                </a:solidFill>
                <a:latin typeface="AADevKrutiReg" pitchFamily="2" charset="0"/>
              </a:rPr>
              <a:t>  </a:t>
            </a:r>
            <a:r>
              <a:rPr lang="en-US" sz="3200" b="1" dirty="0">
                <a:solidFill>
                  <a:srgbClr val="000000"/>
                </a:solidFill>
                <a:latin typeface="AADevKrutiReg" pitchFamily="2" charset="0"/>
              </a:rPr>
              <a:t>        </a:t>
            </a:r>
            <a:r>
              <a:rPr lang="en-US" sz="3600" dirty="0">
                <a:ln>
                  <a:solidFill>
                    <a:prstClr val="black">
                      <a:lumMod val="85000"/>
                      <a:lumOff val="15000"/>
                    </a:prstClr>
                  </a:solidFill>
                </a:ln>
                <a:solidFill>
                  <a:srgbClr val="000000"/>
                </a:solidFill>
                <a:latin typeface="AADevKrutiReg" pitchFamily="2" charset="0"/>
              </a:rPr>
              <a:t>Mk</a:t>
            </a:r>
            <a:r>
              <a:rPr lang="en-US" sz="3200" dirty="0">
                <a:ln>
                  <a:solidFill>
                    <a:prstClr val="black">
                      <a:lumMod val="85000"/>
                      <a:lumOff val="15000"/>
                    </a:prstClr>
                  </a:solidFill>
                </a:ln>
                <a:solidFill>
                  <a:srgbClr val="000000"/>
                </a:solidFill>
                <a:latin typeface="AADevKrutiReg" pitchFamily="2" charset="0"/>
              </a:rPr>
              <a:t>¡</a:t>
            </a:r>
            <a:r>
              <a:rPr lang="he-IL" sz="3200" dirty="0">
                <a:ln>
                  <a:solidFill>
                    <a:prstClr val="black">
                      <a:lumMod val="85000"/>
                      <a:lumOff val="15000"/>
                    </a:prstClr>
                  </a:solidFill>
                </a:ln>
                <a:solidFill>
                  <a:srgbClr val="000000"/>
                </a:solidFill>
                <a:latin typeface="Times New Roman"/>
                <a:cs typeface="Times New Roman"/>
              </a:rPr>
              <a:t>ּ</a:t>
            </a:r>
            <a:r>
              <a:rPr lang="en-US" sz="3200" dirty="0">
                <a:ln>
                  <a:solidFill>
                    <a:prstClr val="black">
                      <a:lumMod val="85000"/>
                      <a:lumOff val="15000"/>
                    </a:prstClr>
                  </a:solidFill>
                </a:ln>
                <a:solidFill>
                  <a:srgbClr val="000000"/>
                </a:solidFill>
                <a:latin typeface="Times New Roman"/>
                <a:cs typeface="Times New Roman"/>
              </a:rPr>
              <a:t> </a:t>
            </a:r>
            <a:r>
              <a:rPr lang="en-US" sz="3600" dirty="0" err="1">
                <a:ln>
                  <a:solidFill>
                    <a:prstClr val="black">
                      <a:lumMod val="85000"/>
                      <a:lumOff val="15000"/>
                    </a:prstClr>
                  </a:solidFill>
                </a:ln>
                <a:solidFill>
                  <a:srgbClr val="000000"/>
                </a:solidFill>
                <a:latin typeface="AADevKrutiReg" pitchFamily="2" charset="0"/>
              </a:rPr>
              <a:t>vkj</a:t>
            </a:r>
            <a:r>
              <a:rPr lang="he-IL" sz="3200" dirty="0">
                <a:ln>
                  <a:solidFill>
                    <a:prstClr val="black">
                      <a:lumMod val="85000"/>
                      <a:lumOff val="15000"/>
                    </a:prstClr>
                  </a:solidFill>
                </a:ln>
                <a:solidFill>
                  <a:srgbClr val="000000"/>
                </a:solidFill>
                <a:latin typeface="Times New Roman"/>
                <a:cs typeface="Times New Roman"/>
              </a:rPr>
              <a:t>ּ</a:t>
            </a:r>
            <a:r>
              <a:rPr lang="en-US" sz="3200" dirty="0">
                <a:ln>
                  <a:solidFill>
                    <a:prstClr val="black">
                      <a:lumMod val="85000"/>
                      <a:lumOff val="15000"/>
                    </a:prstClr>
                  </a:solidFill>
                </a:ln>
                <a:solidFill>
                  <a:srgbClr val="000000"/>
                </a:solidFill>
                <a:latin typeface="Times New Roman"/>
                <a:cs typeface="Times New Roman"/>
              </a:rPr>
              <a:t> </a:t>
            </a:r>
            <a:r>
              <a:rPr lang="en-US" sz="3600" dirty="0" err="1">
                <a:ln>
                  <a:solidFill>
                    <a:prstClr val="black">
                      <a:lumMod val="85000"/>
                      <a:lumOff val="15000"/>
                    </a:prstClr>
                  </a:solidFill>
                </a:ln>
                <a:solidFill>
                  <a:srgbClr val="000000"/>
                </a:solidFill>
                <a:latin typeface="AADevKrutiReg" pitchFamily="2" charset="0"/>
              </a:rPr>
              <a:t>ih</a:t>
            </a:r>
            <a:r>
              <a:rPr lang="he-IL" sz="3200" dirty="0">
                <a:ln>
                  <a:solidFill>
                    <a:prstClr val="black">
                      <a:lumMod val="85000"/>
                      <a:lumOff val="15000"/>
                    </a:prstClr>
                  </a:solidFill>
                </a:ln>
                <a:solidFill>
                  <a:srgbClr val="000000"/>
                </a:solidFill>
                <a:latin typeface="Times New Roman"/>
                <a:cs typeface="Times New Roman"/>
              </a:rPr>
              <a:t>ּ</a:t>
            </a:r>
            <a:r>
              <a:rPr lang="en-US" sz="3200" dirty="0">
                <a:ln>
                  <a:solidFill>
                    <a:prstClr val="black">
                      <a:lumMod val="85000"/>
                      <a:lumOff val="15000"/>
                    </a:prstClr>
                  </a:solidFill>
                </a:ln>
                <a:solidFill>
                  <a:srgbClr val="000000"/>
                </a:solidFill>
                <a:latin typeface="Times New Roman"/>
                <a:cs typeface="Times New Roman"/>
              </a:rPr>
              <a:t> </a:t>
            </a:r>
            <a:r>
              <a:rPr lang="en-US" sz="3600" dirty="0" err="1">
                <a:ln>
                  <a:solidFill>
                    <a:prstClr val="black">
                      <a:lumMod val="85000"/>
                      <a:lumOff val="15000"/>
                    </a:prstClr>
                  </a:solidFill>
                </a:ln>
                <a:solidFill>
                  <a:srgbClr val="000000"/>
                </a:solidFill>
                <a:effectLst>
                  <a:glow rad="63500">
                    <a:srgbClr val="A5644E">
                      <a:satMod val="175000"/>
                      <a:alpha val="40000"/>
                    </a:srgbClr>
                  </a:glow>
                </a:effectLst>
                <a:latin typeface="AADevKrutiReg" pitchFamily="2" charset="0"/>
              </a:rPr>
              <a:t>XkqIrk</a:t>
            </a:r>
            <a:r>
              <a:rPr lang="en-US" sz="3600" dirty="0">
                <a:ln>
                  <a:solidFill>
                    <a:prstClr val="black">
                      <a:lumMod val="85000"/>
                      <a:lumOff val="15000"/>
                    </a:prstClr>
                  </a:solidFill>
                </a:ln>
                <a:solidFill>
                  <a:srgbClr val="000000"/>
                </a:solidFill>
                <a:effectLst>
                  <a:glow rad="63500">
                    <a:srgbClr val="A5644E">
                      <a:satMod val="175000"/>
                      <a:alpha val="40000"/>
                    </a:srgbClr>
                  </a:glow>
                </a:effectLst>
                <a:latin typeface="AADevKrutiReg" pitchFamily="2" charset="0"/>
              </a:rPr>
              <a:t>] </a:t>
            </a:r>
            <a:r>
              <a:rPr lang="en-US" sz="3600" dirty="0" err="1">
                <a:ln>
                  <a:solidFill>
                    <a:prstClr val="black">
                      <a:lumMod val="85000"/>
                      <a:lumOff val="15000"/>
                    </a:prstClr>
                  </a:solidFill>
                </a:ln>
                <a:solidFill>
                  <a:srgbClr val="000000"/>
                </a:solidFill>
                <a:effectLst>
                  <a:glow rad="63500">
                    <a:srgbClr val="A5644E">
                      <a:satMod val="175000"/>
                      <a:alpha val="40000"/>
                    </a:srgbClr>
                  </a:glow>
                </a:effectLst>
                <a:latin typeface="AADevKrutiReg" pitchFamily="2" charset="0"/>
              </a:rPr>
              <a:t>ekm.V</a:t>
            </a:r>
            <a:r>
              <a:rPr lang="en-US" sz="3600" dirty="0">
                <a:ln>
                  <a:solidFill>
                    <a:prstClr val="black">
                      <a:lumMod val="85000"/>
                      <a:lumOff val="15000"/>
                    </a:prstClr>
                  </a:solidFill>
                </a:ln>
                <a:solidFill>
                  <a:srgbClr val="000000"/>
                </a:solidFill>
                <a:latin typeface="AADevKrutiReg" pitchFamily="2" charset="0"/>
              </a:rPr>
              <a:t> </a:t>
            </a:r>
            <a:r>
              <a:rPr lang="en-US" sz="3600" dirty="0" err="1">
                <a:ln>
                  <a:solidFill>
                    <a:prstClr val="black">
                      <a:lumMod val="85000"/>
                      <a:lumOff val="15000"/>
                    </a:prstClr>
                  </a:solidFill>
                </a:ln>
                <a:solidFill>
                  <a:srgbClr val="000000"/>
                </a:solidFill>
                <a:latin typeface="AADevKrutiReg" pitchFamily="2" charset="0"/>
              </a:rPr>
              <a:t>vkcw</a:t>
            </a:r>
            <a:endParaRPr lang="en-US" sz="3600" dirty="0">
              <a:ln>
                <a:solidFill>
                  <a:prstClr val="black">
                    <a:lumMod val="85000"/>
                    <a:lumOff val="15000"/>
                  </a:prstClr>
                </a:solidFill>
              </a:ln>
              <a:solidFill>
                <a:srgbClr val="000000"/>
              </a:solidFill>
              <a:latin typeface="AADevKrutiReg" pitchFamily="2" charset="0"/>
            </a:endParaRPr>
          </a:p>
          <a:p>
            <a:pPr>
              <a:defRPr/>
            </a:pPr>
            <a:r>
              <a:rPr lang="en-US" sz="3600" b="1" i="1" dirty="0">
                <a:ln>
                  <a:solidFill>
                    <a:prstClr val="black">
                      <a:lumMod val="85000"/>
                      <a:lumOff val="15000"/>
                    </a:prstClr>
                  </a:solidFill>
                </a:ln>
                <a:solidFill>
                  <a:srgbClr val="000000"/>
                </a:solidFill>
                <a:effectLst>
                  <a:outerShdw blurRad="38100" dist="38100" dir="2700000" algn="tl">
                    <a:srgbClr val="000000">
                      <a:alpha val="43137"/>
                    </a:srgbClr>
                  </a:outerShdw>
                </a:effectLst>
                <a:latin typeface="AADevKrutiReg" pitchFamily="2" charset="0"/>
              </a:rPr>
              <a:t>                      </a:t>
            </a:r>
            <a:r>
              <a:rPr lang="en-US" sz="3600" b="1" i="1" dirty="0" err="1">
                <a:ln w="1905"/>
                <a:solidFill>
                  <a:schemeClr val="tx1"/>
                </a:solidFill>
                <a:effectLst>
                  <a:outerShdw blurRad="38100" dist="38100" dir="2700000" algn="tl">
                    <a:srgbClr val="000000">
                      <a:alpha val="43137"/>
                    </a:srgbClr>
                  </a:outerShdw>
                </a:effectLst>
                <a:latin typeface="AADevKrutiReg" pitchFamily="2" charset="0"/>
              </a:rPr>
              <a:t>ukekadu</a:t>
            </a:r>
            <a:r>
              <a:rPr lang="en-US" sz="3600" b="1" i="1" dirty="0">
                <a:ln w="1905"/>
                <a:solidFill>
                  <a:schemeClr val="tx1"/>
                </a:solidFill>
                <a:effectLst>
                  <a:outerShdw blurRad="38100" dist="38100" dir="2700000" algn="tl">
                    <a:srgbClr val="000000">
                      <a:alpha val="43137"/>
                    </a:srgbClr>
                  </a:outerShdw>
                </a:effectLst>
                <a:latin typeface="AADevKrutiReg" pitchFamily="2" charset="0"/>
              </a:rPr>
              <a:t> &amp;2940900918</a:t>
            </a:r>
          </a:p>
          <a:p>
            <a:pPr>
              <a:defRPr/>
            </a:pPr>
            <a:r>
              <a:rPr lang="en-US" sz="3600" b="1" i="1" dirty="0">
                <a:ln w="1905"/>
                <a:solidFill>
                  <a:schemeClr val="tx1"/>
                </a:solidFill>
                <a:effectLst>
                  <a:outerShdw blurRad="38100" dist="38100" dir="2700000" algn="tl">
                    <a:srgbClr val="000000">
                      <a:alpha val="43137"/>
                    </a:srgbClr>
                  </a:outerShdw>
                </a:effectLst>
                <a:latin typeface="AADevKrutiReg" pitchFamily="2" charset="0"/>
              </a:rPr>
              <a:t>	                </a:t>
            </a:r>
            <a:r>
              <a:rPr lang="en-US" sz="3600" b="1" i="1" dirty="0" err="1" smtClean="0">
                <a:ln w="1905"/>
                <a:solidFill>
                  <a:schemeClr val="tx1"/>
                </a:solidFill>
                <a:effectLst>
                  <a:outerShdw blurRad="38100" dist="38100" dir="2700000" algn="tl">
                    <a:srgbClr val="000000">
                      <a:alpha val="43137"/>
                    </a:srgbClr>
                  </a:outerShdw>
                </a:effectLst>
                <a:latin typeface="AADevKrutiReg" pitchFamily="2" charset="0"/>
              </a:rPr>
              <a:t>twu</a:t>
            </a:r>
            <a:r>
              <a:rPr lang="en-US" sz="3600" b="1" i="1" dirty="0" smtClean="0">
                <a:ln w="1905"/>
                <a:solidFill>
                  <a:schemeClr val="tx1"/>
                </a:solidFill>
                <a:effectLst>
                  <a:outerShdw blurRad="38100" dist="38100" dir="2700000" algn="tl">
                    <a:srgbClr val="000000">
                      <a:alpha val="43137"/>
                    </a:srgbClr>
                  </a:outerShdw>
                </a:effectLst>
                <a:latin typeface="AADevKrutiReg" pitchFamily="2" charset="0"/>
              </a:rPr>
              <a:t>]2012</a:t>
            </a:r>
            <a:endParaRPr lang="en-US" sz="3600" dirty="0">
              <a:solidFill>
                <a:srgbClr val="0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3000"/>
                                        <p:tgtEl>
                                          <p:spTgt spid="3"/>
                                        </p:tgtEl>
                                      </p:cBhvr>
                                    </p:animEffect>
                                  </p:childTnLst>
                                </p:cTn>
                              </p:par>
                              <p:par>
                                <p:cTn id="8" presetID="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0-#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par>
                                <p:cTn id="12" presetID="8" presetClass="emph" presetSubtype="0" fill="hold" nodeType="withEffect">
                                  <p:stCondLst>
                                    <p:cond delay="0"/>
                                  </p:stCondLst>
                                  <p:childTnLst>
                                    <p:animRot by="21600000">
                                      <p:cBhvr>
                                        <p:cTn id="13" dur="1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0"/>
            <a:ext cx="9144000" cy="6858000"/>
          </a:xfrm>
          <a:prstGeom prst="ellipse">
            <a:avLst/>
          </a:prstGeom>
          <a:solidFill>
            <a:schemeClr val="bg2"/>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charset="0"/>
              <a:buNone/>
              <a:defRPr/>
            </a:pPr>
            <a:r>
              <a:rPr lang="en-US" sz="4800" b="1" u="sng" dirty="0" smtClean="0">
                <a:solidFill>
                  <a:srgbClr val="002060"/>
                </a:solidFill>
                <a:latin typeface="AkrutiDevPriyanka" pitchFamily="2" charset="0"/>
              </a:rPr>
              <a:t> </a:t>
            </a:r>
            <a:r>
              <a:rPr lang="en-US" sz="4800" b="1" u="sng" dirty="0" err="1" smtClean="0">
                <a:solidFill>
                  <a:srgbClr val="002060"/>
                </a:solidFill>
                <a:latin typeface="AkrutiDevPriyanka" pitchFamily="2" charset="0"/>
              </a:rPr>
              <a:t>cenlJe</a:t>
            </a:r>
            <a:r>
              <a:rPr lang="en-US" sz="4800" b="1" u="sng" dirty="0" smtClean="0">
                <a:solidFill>
                  <a:srgbClr val="002060"/>
                </a:solidFill>
                <a:latin typeface="AkrutiDevPriyanka" pitchFamily="2" charset="0"/>
              </a:rPr>
              <a:t> </a:t>
            </a:r>
            <a:r>
              <a:rPr lang="en-US" sz="4800" b="1" dirty="0" smtClean="0">
                <a:solidFill>
                  <a:srgbClr val="002060"/>
                </a:solidFill>
                <a:latin typeface="AkrutiDevPriyanka" pitchFamily="2" charset="0"/>
              </a:rPr>
              <a:t>(</a:t>
            </a:r>
            <a:r>
              <a:rPr lang="en-US"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IMPORTANCE)</a:t>
            </a:r>
            <a:endParaRPr lang="en-US" sz="2000" dirty="0" smtClean="0">
              <a:solidFill>
                <a:srgbClr val="002060"/>
              </a:solidFill>
              <a:latin typeface="AkrutiDevAditi" pitchFamily="2" charset="0"/>
            </a:endParaRPr>
          </a:p>
          <a:p>
            <a:pPr algn="just">
              <a:buNone/>
              <a:defRPr/>
            </a:pPr>
            <a:r>
              <a:rPr lang="en-US" sz="20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SkeÀ</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ceefnuee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Gleveer</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ner</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cenlJeHetCe</a:t>
            </a:r>
            <a:r>
              <a:rPr lang="en-US" sz="3200" b="1" dirty="0" smtClean="0">
                <a:solidFill>
                  <a:srgbClr val="002060"/>
                </a:solidFill>
                <a:latin typeface="AkrutiDevPriyanka" pitchFamily="2" charset="0"/>
              </a:rPr>
              <a:t>&amp; </a:t>
            </a:r>
            <a:r>
              <a:rPr lang="en-US" sz="3200" b="1" dirty="0" err="1" smtClean="0">
                <a:solidFill>
                  <a:srgbClr val="002060"/>
                </a:solidFill>
                <a:latin typeface="AkrutiDevPriyanka" pitchFamily="2" charset="0"/>
              </a:rPr>
              <a:t>nw</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efpelevee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cenlJeHetCe</a:t>
            </a:r>
            <a:r>
              <a:rPr lang="en-US" sz="3200" b="1" dirty="0" smtClean="0">
                <a:solidFill>
                  <a:srgbClr val="002060"/>
                </a:solidFill>
                <a:latin typeface="AkrutiDevPriyanka" pitchFamily="2" charset="0"/>
              </a:rPr>
              <a:t>&amp; </a:t>
            </a:r>
            <a:r>
              <a:rPr lang="en-US" sz="3200" b="1" dirty="0" err="1" smtClean="0">
                <a:solidFill>
                  <a:srgbClr val="002060"/>
                </a:solidFill>
                <a:latin typeface="AkrutiDevPriyanka" pitchFamily="2" charset="0"/>
              </a:rPr>
              <a:t>SkeÀ</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Heg</a:t>
            </a:r>
            <a:r>
              <a:rPr lang="en-US" sz="3200" b="1" dirty="0" smtClean="0">
                <a:solidFill>
                  <a:srgbClr val="002060"/>
                </a:solidFill>
                <a:latin typeface="AkrutiDevPriyanka" pitchFamily="2" charset="0"/>
              </a:rPr>
              <a:t>ª&lt;e </a:t>
            </a:r>
            <a:r>
              <a:rPr lang="en-US" sz="3200" b="1" dirty="0" err="1" smtClean="0">
                <a:solidFill>
                  <a:srgbClr val="002060"/>
                </a:solidFill>
                <a:latin typeface="AkrutiDevPriyanka" pitchFamily="2" charset="0"/>
              </a:rPr>
              <a:t>nw</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He´e®eerve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keÀeue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mes</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ueskeÀj</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Deye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lekeÀ</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ceefnueeDeeW</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kesÀ</a:t>
            </a:r>
            <a:r>
              <a:rPr lang="en-US" sz="3200" b="1" dirty="0" smtClean="0">
                <a:solidFill>
                  <a:srgbClr val="002060"/>
                </a:solidFill>
                <a:latin typeface="AkrutiDevPriyanka" pitchFamily="2" charset="0"/>
              </a:rPr>
              <a:t> He´³elveeW </a:t>
            </a:r>
            <a:r>
              <a:rPr lang="en-US" sz="3200" b="1" dirty="0" err="1" smtClean="0">
                <a:solidFill>
                  <a:srgbClr val="002060"/>
                </a:solidFill>
                <a:latin typeface="AkrutiDevPriyanka" pitchFamily="2" charset="0"/>
              </a:rPr>
              <a:t>SJeb</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ÞeceeW</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ves</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meceepe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keÀer</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yesnlejer</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ceW</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Dence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YetefcekeÀe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Deoe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keÀer</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nw</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peyeefkeÀ</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FvekeÀe</a:t>
            </a:r>
            <a:r>
              <a:rPr lang="en-US" sz="3200" b="1" dirty="0" smtClean="0">
                <a:solidFill>
                  <a:srgbClr val="002060"/>
                </a:solidFill>
                <a:latin typeface="AkrutiDevPriyanka" pitchFamily="2" charset="0"/>
              </a:rPr>
              <a:t> ³en He´³elve </a:t>
            </a:r>
            <a:r>
              <a:rPr lang="en-US" sz="3200" b="1" dirty="0" err="1" smtClean="0">
                <a:solidFill>
                  <a:srgbClr val="002060"/>
                </a:solidFill>
                <a:latin typeface="AkrutiDevPriyanka" pitchFamily="2" charset="0"/>
              </a:rPr>
              <a:t>SJeb</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Þece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ncesMee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ner</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DeveosKee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jne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nw</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GvekeÀe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keÀesF</a:t>
            </a:r>
            <a:r>
              <a:rPr lang="en-US" sz="3200" b="1" dirty="0" smtClean="0">
                <a:solidFill>
                  <a:srgbClr val="002060"/>
                </a:solidFill>
                <a:latin typeface="AkrutiDevPriyanka" pitchFamily="2" charset="0"/>
              </a:rPr>
              <a:t>&amp; cetu³eebkeÀve </a:t>
            </a:r>
            <a:r>
              <a:rPr lang="en-US" sz="3200" b="1" dirty="0" err="1" smtClean="0">
                <a:solidFill>
                  <a:srgbClr val="002060"/>
                </a:solidFill>
                <a:latin typeface="AkrutiDevPriyanka" pitchFamily="2" charset="0"/>
              </a:rPr>
              <a:t>veneR</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ngDee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nw</a:t>
            </a:r>
            <a:r>
              <a:rPr lang="en-US" sz="3200" b="1" dirty="0" smtClean="0">
                <a:solidFill>
                  <a:srgbClr val="002060"/>
                </a:solidFill>
                <a:latin typeface="AkrutiDevPriyanka" pitchFamily="2" charset="0"/>
              </a:rPr>
              <a:t>~ ³en DeO³e³eve </a:t>
            </a:r>
            <a:r>
              <a:rPr lang="en-US" sz="3200" b="1" dirty="0" err="1" smtClean="0">
                <a:solidFill>
                  <a:srgbClr val="002060"/>
                </a:solidFill>
                <a:latin typeface="AkrutiDevPriyanka" pitchFamily="2" charset="0"/>
              </a:rPr>
              <a:t>ve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kesÀJeue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Gve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ceefnueeDeeW</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keÀes</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ner</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meMekeÌle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yeveeSiee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yeefukeÀ</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FmekeÀe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ueeYe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osMe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keÀer</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meYeer</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ceefnueeDeeW</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keÀes</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meMekeÌle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yeveeves</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ceW</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SkeÀ</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ceerue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keÀe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HelLej</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meeefyele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nesiee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Deewj</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GvekeÀes</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DeHeves</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DeefOekeÀejeW</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kesÀ</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He´efle</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peeieªkeÀ</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keÀjves</a:t>
            </a:r>
            <a:r>
              <a:rPr lang="en-US" sz="3200" b="1" dirty="0" smtClean="0">
                <a:solidFill>
                  <a:srgbClr val="002060"/>
                </a:solidFill>
                <a:latin typeface="AkrutiDevPriyanka" pitchFamily="2" charset="0"/>
              </a:rPr>
              <a:t> </a:t>
            </a:r>
            <a:r>
              <a:rPr lang="en-US" sz="3200" b="1" dirty="0" err="1" smtClean="0">
                <a:solidFill>
                  <a:srgbClr val="002060"/>
                </a:solidFill>
                <a:latin typeface="AkrutiDevPriyanka" pitchFamily="2" charset="0"/>
              </a:rPr>
              <a:t>ceW</a:t>
            </a:r>
            <a:r>
              <a:rPr lang="en-US" sz="3200" b="1" dirty="0" smtClean="0">
                <a:solidFill>
                  <a:srgbClr val="002060"/>
                </a:solidFill>
                <a:latin typeface="AkrutiDevPriyanka" pitchFamily="2" charset="0"/>
              </a:rPr>
              <a:t> mene³ekeÀ </a:t>
            </a:r>
            <a:r>
              <a:rPr lang="en-US" sz="3200" b="1" dirty="0" err="1" smtClean="0">
                <a:solidFill>
                  <a:srgbClr val="002060"/>
                </a:solidFill>
                <a:latin typeface="AkrutiDevPriyanka" pitchFamily="2" charset="0"/>
              </a:rPr>
              <a:t>nesiee</a:t>
            </a:r>
            <a:r>
              <a:rPr lang="en-US" sz="3200" b="1" dirty="0" smtClean="0">
                <a:solidFill>
                  <a:srgbClr val="002060"/>
                </a:solidFill>
                <a:latin typeface="AkrutiDevPriyanka" pitchFamily="2" charset="0"/>
              </a:rPr>
              <a:t>~</a:t>
            </a:r>
          </a:p>
          <a:p>
            <a:pPr>
              <a:defRPr/>
            </a:pPr>
            <a:endParaRPr lang="en-US" dirty="0" smtClean="0">
              <a:solidFill>
                <a:srgbClr val="002060"/>
              </a:solidFill>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ert.jpg"/>
          <p:cNvPicPr>
            <a:picLocks noChangeAspect="1"/>
          </p:cNvPicPr>
          <p:nvPr/>
        </p:nvPicPr>
        <p:blipFill>
          <a:blip r:embed="rId3"/>
          <a:stretch>
            <a:fillRect/>
          </a:stretch>
        </p:blipFill>
        <p:spPr>
          <a:xfrm>
            <a:off x="0" y="0"/>
            <a:ext cx="9144000" cy="6858000"/>
          </a:xfrm>
          <a:prstGeom prst="rect">
            <a:avLst/>
          </a:prstGeom>
        </p:spPr>
      </p:pic>
      <p:sp>
        <p:nvSpPr>
          <p:cNvPr id="6" name="Rectangle 5"/>
          <p:cNvSpPr/>
          <p:nvPr/>
        </p:nvSpPr>
        <p:spPr>
          <a:xfrm>
            <a:off x="0" y="152400"/>
            <a:ext cx="9144000" cy="6032421"/>
          </a:xfrm>
          <a:prstGeom prst="rect">
            <a:avLst/>
          </a:prstGeom>
        </p:spPr>
        <p:txBody>
          <a:bodyPr wrap="square">
            <a:spAutoFit/>
          </a:bodyPr>
          <a:lstStyle/>
          <a:p>
            <a:pPr algn="ctr">
              <a:defRPr/>
            </a:pPr>
            <a:r>
              <a:rPr lang="en-US" sz="8800" b="1" dirty="0" smtClean="0">
                <a:solidFill>
                  <a:srgbClr val="C00000"/>
                </a:solidFill>
                <a:effectLst>
                  <a:outerShdw blurRad="38100" dist="38100" dir="2700000" algn="tl">
                    <a:srgbClr val="000000">
                      <a:alpha val="43137"/>
                    </a:srgbClr>
                  </a:outerShdw>
                </a:effectLst>
                <a:latin typeface="AkrutiDevPriyanka" pitchFamily="2" charset="0"/>
              </a:rPr>
              <a:t>DeO³ee³e – 2</a:t>
            </a:r>
          </a:p>
          <a:p>
            <a:pPr algn="ctr">
              <a:defRPr/>
            </a:pPr>
            <a:r>
              <a:rPr lang="en-US" sz="8800" b="1" dirty="0" err="1" smtClean="0">
                <a:solidFill>
                  <a:srgbClr val="C00000"/>
                </a:solidFill>
                <a:effectLst>
                  <a:outerShdw blurRad="38100" dist="38100" dir="2700000" algn="tl">
                    <a:srgbClr val="000000">
                      <a:alpha val="43137"/>
                    </a:srgbClr>
                  </a:outerShdw>
                </a:effectLst>
                <a:latin typeface="AkrutiDevPriyanka" pitchFamily="2" charset="0"/>
              </a:rPr>
              <a:t>Meeefnl­e</a:t>
            </a:r>
            <a:r>
              <a:rPr lang="en-US" sz="8800" b="1" dirty="0" smtClean="0">
                <a:solidFill>
                  <a:srgbClr val="C00000"/>
                </a:solidFill>
                <a:effectLst>
                  <a:outerShdw blurRad="38100" dist="38100" dir="2700000" algn="tl">
                    <a:srgbClr val="000000">
                      <a:alpha val="43137"/>
                    </a:srgbClr>
                  </a:outerShdw>
                </a:effectLst>
                <a:latin typeface="AkrutiDevPriyanka" pitchFamily="2" charset="0"/>
              </a:rPr>
              <a:t> </a:t>
            </a:r>
            <a:r>
              <a:rPr lang="en-US" sz="8800" b="1" dirty="0" err="1" smtClean="0">
                <a:solidFill>
                  <a:srgbClr val="C00000"/>
                </a:solidFill>
                <a:effectLst>
                  <a:outerShdw blurRad="38100" dist="38100" dir="2700000" algn="tl">
                    <a:srgbClr val="000000">
                      <a:alpha val="43137"/>
                    </a:srgbClr>
                  </a:outerShdw>
                </a:effectLst>
                <a:latin typeface="AkrutiDevPriyanka" pitchFamily="2" charset="0"/>
              </a:rPr>
              <a:t>JeÀer</a:t>
            </a:r>
            <a:r>
              <a:rPr lang="en-US" sz="8800" b="1" dirty="0" smtClean="0">
                <a:solidFill>
                  <a:srgbClr val="C00000"/>
                </a:solidFill>
                <a:effectLst>
                  <a:outerShdw blurRad="38100" dist="38100" dir="2700000" algn="tl">
                    <a:srgbClr val="000000">
                      <a:alpha val="43137"/>
                    </a:srgbClr>
                  </a:outerShdw>
                </a:effectLst>
                <a:latin typeface="AkrutiDevPriyanka" pitchFamily="2" charset="0"/>
              </a:rPr>
              <a:t> </a:t>
            </a:r>
            <a:r>
              <a:rPr lang="en-US" sz="8800" b="1" dirty="0" err="1" smtClean="0">
                <a:solidFill>
                  <a:srgbClr val="C00000"/>
                </a:solidFill>
                <a:effectLst>
                  <a:outerShdw blurRad="38100" dist="38100" dir="2700000" algn="tl">
                    <a:srgbClr val="000000">
                      <a:alpha val="43137"/>
                    </a:srgbClr>
                  </a:outerShdw>
                </a:effectLst>
                <a:latin typeface="AkrutiDevPriyanka" pitchFamily="2" charset="0"/>
              </a:rPr>
              <a:t>meceer#ee</a:t>
            </a:r>
            <a:endParaRPr lang="en-US" sz="8000" b="1" dirty="0" smtClean="0">
              <a:solidFill>
                <a:srgbClr val="C00000"/>
              </a:solidFill>
              <a:effectLst>
                <a:outerShdw blurRad="38100" dist="38100" dir="2700000" algn="tl">
                  <a:srgbClr val="000000">
                    <a:alpha val="43137"/>
                  </a:srgbClr>
                </a:outerShdw>
              </a:effectLst>
              <a:latin typeface="AkrutiDevPriyanka" pitchFamily="2" charset="0"/>
            </a:endParaRPr>
          </a:p>
          <a:p>
            <a:pPr algn="ctr">
              <a:defRPr/>
            </a:pPr>
            <a:endParaRPr lang="en-US" sz="66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lvl="1" algn="ctr">
              <a:defRPr/>
            </a:pP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CHAPTER </a:t>
            </a:r>
            <a:r>
              <a:rPr lang="en-US" sz="6000" b="1" dirty="0" smtClean="0">
                <a:solidFill>
                  <a:srgbClr val="FFFF00"/>
                </a:solidFill>
                <a:effectLst>
                  <a:outerShdw blurRad="38100" dist="38100" dir="2700000" algn="tl">
                    <a:srgbClr val="000000">
                      <a:alpha val="43137"/>
                    </a:srgbClr>
                  </a:outerShdw>
                </a:effectLst>
                <a:latin typeface="AkrutiDevPriyanka" pitchFamily="2" charset="0"/>
              </a:rPr>
              <a:t>– </a:t>
            </a:r>
            <a:r>
              <a:rPr lang="en-US" sz="9600" b="1" dirty="0" smtClean="0">
                <a:solidFill>
                  <a:srgbClr val="FFFF00"/>
                </a:solidFill>
                <a:effectLst>
                  <a:outerShdw blurRad="38100" dist="38100" dir="2700000" algn="tl">
                    <a:srgbClr val="000000">
                      <a:alpha val="43137"/>
                    </a:srgbClr>
                  </a:outerShdw>
                </a:effectLst>
                <a:latin typeface="AkrutiDevPriyanka" pitchFamily="2" charset="0"/>
              </a:rPr>
              <a:t>2</a:t>
            </a:r>
            <a:r>
              <a:rPr lang="en-US" sz="6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p>
          <a:p>
            <a:pPr lvl="1" algn="ctr">
              <a:defRPr/>
            </a:pPr>
            <a:r>
              <a:rPr lang="en-US" sz="4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REVIEW OF LITERATURE</a:t>
            </a:r>
            <a:endParaRPr lang="en-US" sz="3600" b="1" dirty="0">
              <a:solidFill>
                <a:srgbClr val="FFFF00"/>
              </a:solidFill>
              <a:effectLst>
                <a:outerShdw blurRad="38100" dist="38100" dir="2700000" algn="tl">
                  <a:srgbClr val="000000">
                    <a:alpha val="43137"/>
                  </a:srgbClr>
                </a:outerShdw>
              </a:effectLst>
              <a:latin typeface="AkrutiDevPriya" pitchFamily="2"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228600" y="228600"/>
            <a:ext cx="8686800" cy="6248400"/>
          </a:xfrm>
          <a:prstGeom prst="rect">
            <a:avLst/>
          </a:prstGeom>
          <a:solidFill>
            <a:schemeClr val="bg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rgbClr val="FF0000"/>
                </a:solidFill>
                <a:latin typeface="AkrutiDevAditi" pitchFamily="2" charset="0"/>
              </a:rPr>
              <a:t>               </a:t>
            </a:r>
            <a:r>
              <a:rPr lang="en-US" sz="3200" b="1" dirty="0" smtClean="0">
                <a:solidFill>
                  <a:srgbClr val="FF0000"/>
                </a:solidFill>
                <a:latin typeface="AkrutiDevPriyanka" pitchFamily="2" charset="0"/>
              </a:rPr>
              <a:t>[e@. </a:t>
            </a:r>
            <a:r>
              <a:rPr lang="en-US" sz="3200" b="1" dirty="0" err="1" smtClean="0">
                <a:solidFill>
                  <a:srgbClr val="FF0000"/>
                </a:solidFill>
                <a:latin typeface="AkrutiDevPriyanka" pitchFamily="2" charset="0"/>
              </a:rPr>
              <a:t>jekesÀMe</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ebêe</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oMe&amp;veMeeðe</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kesÀ</a:t>
            </a:r>
            <a:r>
              <a:rPr lang="en-US" sz="3200" b="1" dirty="0" smtClean="0">
                <a:solidFill>
                  <a:srgbClr val="FF0000"/>
                </a:solidFill>
                <a:latin typeface="AkrutiDevPriyanka" pitchFamily="2" charset="0"/>
              </a:rPr>
              <a:t> He´eO³eeHekeÀ </a:t>
            </a:r>
            <a:r>
              <a:rPr lang="en-US" sz="3200" b="1" dirty="0" err="1" smtClean="0">
                <a:solidFill>
                  <a:srgbClr val="FF0000"/>
                </a:solidFill>
                <a:latin typeface="AkrutiDevPriyanka" pitchFamily="2" charset="0"/>
              </a:rPr>
              <a:t>SJeb</a:t>
            </a:r>
            <a:r>
              <a:rPr lang="en-US" sz="3200" b="1" dirty="0" smtClean="0">
                <a:solidFill>
                  <a:srgbClr val="FF0000"/>
                </a:solidFill>
                <a:latin typeface="AkrutiDevPriyanka" pitchFamily="2" charset="0"/>
              </a:rPr>
              <a:t> Fbmìerìd³etì </a:t>
            </a:r>
            <a:r>
              <a:rPr lang="en-US" sz="3200" b="1" dirty="0" err="1" smtClean="0">
                <a:solidFill>
                  <a:srgbClr val="FF0000"/>
                </a:solidFill>
                <a:latin typeface="AkrutiDevPriyanka" pitchFamily="2" charset="0"/>
              </a:rPr>
              <a:t>Dee@HeÀ</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Jeercesve</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mì</a:t>
            </a:r>
            <a:r>
              <a:rPr lang="en-US" sz="3200" b="1" dirty="0" smtClean="0">
                <a:solidFill>
                  <a:srgbClr val="FF0000"/>
                </a:solidFill>
                <a:latin typeface="AkrutiDevPriyanka" pitchFamily="2" charset="0"/>
              </a:rPr>
              <a:t>[</a:t>
            </a:r>
            <a:r>
              <a:rPr lang="en-US" sz="3200" b="1" dirty="0" err="1" smtClean="0">
                <a:solidFill>
                  <a:srgbClr val="FF0000"/>
                </a:solidFill>
                <a:latin typeface="AkrutiDevPriyanka" pitchFamily="2" charset="0"/>
              </a:rPr>
              <a:t>er</a:t>
            </a:r>
            <a:r>
              <a:rPr lang="en-US" sz="3200" b="1" dirty="0" smtClean="0">
                <a:solidFill>
                  <a:srgbClr val="FF0000"/>
                </a:solidFill>
                <a:latin typeface="AkrutiDevPriyanka" pitchFamily="2" charset="0"/>
              </a:rPr>
              <a:t>]</a:t>
            </a:r>
            <a:r>
              <a:rPr lang="en-US" sz="3200" b="1" dirty="0" err="1" smtClean="0">
                <a:solidFill>
                  <a:srgbClr val="FF0000"/>
                </a:solidFill>
                <a:latin typeface="AkrutiDevPriyanka" pitchFamily="2" charset="0"/>
              </a:rPr>
              <a:t>pe</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ueKeveT</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efJeMJe</a:t>
            </a:r>
            <a:r>
              <a:rPr lang="en-US" sz="3200" b="1" dirty="0" smtClean="0">
                <a:solidFill>
                  <a:srgbClr val="FF0000"/>
                </a:solidFill>
                <a:latin typeface="AkrutiDevPriyanka" pitchFamily="2" charset="0"/>
              </a:rPr>
              <a:t> efJeÐeeue³e, </a:t>
            </a:r>
            <a:r>
              <a:rPr lang="en-US" sz="3200" b="1" dirty="0" err="1" smtClean="0">
                <a:solidFill>
                  <a:srgbClr val="FF0000"/>
                </a:solidFill>
                <a:latin typeface="AkrutiDevPriyanka" pitchFamily="2" charset="0"/>
              </a:rPr>
              <a:t>ueKeveT</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kesÀ</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efveosMekeÀ</a:t>
            </a:r>
            <a:r>
              <a:rPr lang="en-US" sz="3200" b="1" dirty="0" smtClean="0">
                <a:solidFill>
                  <a:srgbClr val="FF0000"/>
                </a:solidFill>
                <a:latin typeface="AkrutiDevPriyanka" pitchFamily="2" charset="0"/>
              </a:rPr>
              <a:t> : </a:t>
            </a:r>
            <a:r>
              <a:rPr lang="en-US" sz="3200" b="1" dirty="0" err="1" smtClean="0">
                <a:solidFill>
                  <a:srgbClr val="FF0000"/>
                </a:solidFill>
                <a:latin typeface="AkrutiDevPriyanka" pitchFamily="2" charset="0"/>
              </a:rPr>
              <a:t>ceefnueeDeeW</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kesÀ</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efueS</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efMe#ee</a:t>
            </a:r>
            <a:r>
              <a:rPr lang="en-US" sz="3200" b="1" dirty="0" smtClean="0">
                <a:solidFill>
                  <a:srgbClr val="FF0000"/>
                </a:solidFill>
                <a:latin typeface="AkrutiDevPriyanka" pitchFamily="2" charset="0"/>
              </a:rPr>
              <a:t> Del³eefOekeÀ DeefveJee³e&amp; </a:t>
            </a:r>
            <a:r>
              <a:rPr lang="en-US" sz="3200" b="1" dirty="0" err="1" smtClean="0">
                <a:solidFill>
                  <a:srgbClr val="FF0000"/>
                </a:solidFill>
                <a:latin typeface="AkrutiDevPriyanka" pitchFamily="2" charset="0"/>
              </a:rPr>
              <a:t>nw</a:t>
            </a:r>
            <a:r>
              <a:rPr lang="en-US" sz="3200" b="1" dirty="0" smtClean="0">
                <a:solidFill>
                  <a:srgbClr val="FF0000"/>
                </a:solidFill>
                <a:latin typeface="AkrutiDevPriyanka" pitchFamily="2" charset="0"/>
              </a:rPr>
              <a:t> keÌ³eeWefkeÀ ³en </a:t>
            </a:r>
            <a:r>
              <a:rPr lang="en-US" sz="3200" b="1" dirty="0" err="1" smtClean="0">
                <a:solidFill>
                  <a:srgbClr val="FF0000"/>
                </a:solidFill>
                <a:latin typeface="AkrutiDevPriyanka" pitchFamily="2" charset="0"/>
              </a:rPr>
              <a:t>GvekeÀe</a:t>
            </a:r>
            <a:r>
              <a:rPr lang="en-US" sz="3200" b="1" dirty="0" smtClean="0">
                <a:solidFill>
                  <a:srgbClr val="FF0000"/>
                </a:solidFill>
                <a:latin typeface="AkrutiDevPriyanka" pitchFamily="2" charset="0"/>
              </a:rPr>
              <a:t> ceeveJeer³e </a:t>
            </a:r>
            <a:r>
              <a:rPr lang="en-US" sz="3200" b="1" dirty="0" err="1" smtClean="0">
                <a:solidFill>
                  <a:srgbClr val="FF0000"/>
                </a:solidFill>
                <a:latin typeface="AkrutiDevPriyanka" pitchFamily="2" charset="0"/>
              </a:rPr>
              <a:t>DeefOekeÀej</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nw</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GvekesÀ</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Deboj</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efJeefYevve</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He´keÀej</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keÀer</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eceleeDeeW</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kesÀ</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efJekeÀeme</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kesÀ</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efueS</a:t>
            </a:r>
            <a:r>
              <a:rPr lang="en-US" sz="3200" b="1" dirty="0" smtClean="0">
                <a:solidFill>
                  <a:srgbClr val="FF0000"/>
                </a:solidFill>
                <a:latin typeface="AkrutiDevPriyanka" pitchFamily="2" charset="0"/>
              </a:rPr>
              <a:t> </a:t>
            </a:r>
            <a:r>
              <a:rPr lang="en-US" sz="3200" b="1" dirty="0" err="1" smtClean="0">
                <a:solidFill>
                  <a:srgbClr val="FF0000"/>
                </a:solidFill>
                <a:latin typeface="AkrutiDevPriyanka" pitchFamily="2" charset="0"/>
              </a:rPr>
              <a:t>Yeer</a:t>
            </a:r>
            <a:r>
              <a:rPr lang="en-US" sz="3200" b="1" dirty="0" smtClean="0">
                <a:solidFill>
                  <a:srgbClr val="FF0000"/>
                </a:solidFill>
                <a:latin typeface="AkrutiDevPriyanka" pitchFamily="2" charset="0"/>
              </a:rPr>
              <a:t> ³en DeeJeM³ekeÀ </a:t>
            </a:r>
            <a:r>
              <a:rPr lang="en-US" sz="3200" b="1" dirty="0" err="1" smtClean="0">
                <a:solidFill>
                  <a:srgbClr val="FF0000"/>
                </a:solidFill>
                <a:latin typeface="AkrutiDevPriyanka" pitchFamily="2" charset="0"/>
              </a:rPr>
              <a:t>nw</a:t>
            </a:r>
            <a:r>
              <a:rPr lang="en-US" sz="3200" b="1" dirty="0" smtClean="0">
                <a:solidFill>
                  <a:srgbClr val="FF0000"/>
                </a:solidFill>
                <a:latin typeface="AkrutiDevPriyanka" pitchFamily="2" charset="0"/>
              </a:rPr>
              <a:t>~ </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Ssmee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osKee</a:t>
            </a:r>
            <a:r>
              <a:rPr lang="en-US" sz="3200" b="1" dirty="0" smtClean="0">
                <a:solidFill>
                  <a:schemeClr val="accent2">
                    <a:lumMod val="50000"/>
                  </a:schemeClr>
                </a:solidFill>
                <a:latin typeface="AkrutiDevPriyanka" pitchFamily="2" charset="0"/>
              </a:rPr>
              <a:t> ie³ee </a:t>
            </a:r>
            <a:r>
              <a:rPr lang="en-US" sz="3200" b="1" dirty="0" err="1" smtClean="0">
                <a:solidFill>
                  <a:schemeClr val="accent2">
                    <a:lumMod val="50000"/>
                  </a:schemeClr>
                </a:solidFill>
                <a:latin typeface="AkrutiDevPriyanka" pitchFamily="2" charset="0"/>
              </a:rPr>
              <a:t>nw</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efkeÀ</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Yeejle</a:t>
            </a:r>
            <a:r>
              <a:rPr lang="en-US" sz="3200" b="1" dirty="0" smtClean="0">
                <a:solidFill>
                  <a:schemeClr val="accent2">
                    <a:lumMod val="50000"/>
                  </a:schemeClr>
                </a:solidFill>
                <a:latin typeface="AkrutiDevPriyanka" pitchFamily="2" charset="0"/>
              </a:rPr>
              <a:t> Je&lt;e&amp; </a:t>
            </a:r>
            <a:r>
              <a:rPr lang="en-US" sz="3200" b="1" dirty="0" err="1" smtClean="0">
                <a:solidFill>
                  <a:schemeClr val="accent2">
                    <a:lumMod val="50000"/>
                  </a:schemeClr>
                </a:solidFill>
                <a:latin typeface="AkrutiDevPriyanka" pitchFamily="2" charset="0"/>
              </a:rPr>
              <a:t>ceW</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ueæ</a:t>
            </a:r>
            <a:r>
              <a:rPr lang="en-US" sz="3200" b="1" dirty="0" smtClean="0">
                <a:solidFill>
                  <a:schemeClr val="accent2">
                    <a:lumMod val="50000"/>
                  </a:schemeClr>
                </a:solidFill>
                <a:latin typeface="AkrutiDevPriyanka" pitchFamily="2" charset="0"/>
              </a:rPr>
              <a:t>[efkeÀ³eeW </a:t>
            </a:r>
            <a:r>
              <a:rPr lang="en-US" sz="3200" b="1" dirty="0" err="1" smtClean="0">
                <a:solidFill>
                  <a:schemeClr val="accent2">
                    <a:lumMod val="50000"/>
                  </a:schemeClr>
                </a:solidFill>
                <a:latin typeface="AkrutiDevPriyanka" pitchFamily="2" charset="0"/>
              </a:rPr>
              <a:t>SJeb</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ceefnueeDeeW</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keÀer</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efMe#ee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mes</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mebyebefOele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DeefOekeÀebMe</a:t>
            </a:r>
            <a:r>
              <a:rPr lang="en-US" sz="3200" b="1" dirty="0" smtClean="0">
                <a:solidFill>
                  <a:schemeClr val="accent2">
                    <a:lumMod val="50000"/>
                  </a:schemeClr>
                </a:solidFill>
                <a:latin typeface="AkrutiDevPriyanka" pitchFamily="2" charset="0"/>
              </a:rPr>
              <a:t> keÀe³e&amp;ke´ÀceeW </a:t>
            </a:r>
            <a:r>
              <a:rPr lang="en-US" sz="3200" b="1" dirty="0" err="1" smtClean="0">
                <a:solidFill>
                  <a:schemeClr val="accent2">
                    <a:lumMod val="50000"/>
                  </a:schemeClr>
                </a:solidFill>
                <a:latin typeface="AkrutiDevPriyanka" pitchFamily="2" charset="0"/>
              </a:rPr>
              <a:t>ves</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efuebie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YetefcekeÀeDeeW</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Hej</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peesj</a:t>
            </a:r>
            <a:r>
              <a:rPr lang="en-US" sz="3200" b="1" dirty="0" smtClean="0">
                <a:solidFill>
                  <a:schemeClr val="accent2">
                    <a:lumMod val="50000"/>
                  </a:schemeClr>
                </a:solidFill>
                <a:latin typeface="AkrutiDevPriyanka" pitchFamily="2" charset="0"/>
              </a:rPr>
              <a:t> efo³ee </a:t>
            </a:r>
            <a:r>
              <a:rPr lang="en-US" sz="3200" b="1" dirty="0" err="1" smtClean="0">
                <a:solidFill>
                  <a:schemeClr val="accent2">
                    <a:lumMod val="50000"/>
                  </a:schemeClr>
                </a:solidFill>
                <a:latin typeface="AkrutiDevPriyanka" pitchFamily="2" charset="0"/>
              </a:rPr>
              <a:t>nw</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KeemekeÀj</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ceele</a:t>
            </a:r>
            <a:r>
              <a:rPr lang="en-US" sz="3200" b="1" dirty="0" smtClean="0">
                <a:solidFill>
                  <a:schemeClr val="accent2">
                    <a:lumMod val="50000"/>
                  </a:schemeClr>
                </a:solidFill>
                <a:latin typeface="AkrutiDevPriyanka" pitchFamily="2" charset="0"/>
              </a:rPr>
              <a:t>=</a:t>
            </a:r>
            <a:r>
              <a:rPr lang="en-US" sz="3200" b="1" dirty="0" err="1" smtClean="0">
                <a:solidFill>
                  <a:schemeClr val="accent2">
                    <a:lumMod val="50000"/>
                  </a:schemeClr>
                </a:solidFill>
                <a:latin typeface="AkrutiDevPriyanka" pitchFamily="2" charset="0"/>
              </a:rPr>
              <a:t>lJe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keÀes</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Heeþîeke´Àce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ceW</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Meeefceue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keÀjves</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keÀer</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cebmee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peeefnj</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keÀer</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ieF</a:t>
            </a:r>
            <a:r>
              <a:rPr lang="en-US" sz="3200" b="1" dirty="0" smtClean="0">
                <a:solidFill>
                  <a:schemeClr val="accent2">
                    <a:lumMod val="50000"/>
                  </a:schemeClr>
                </a:solidFill>
                <a:latin typeface="AkrutiDevPriyanka" pitchFamily="2" charset="0"/>
              </a:rPr>
              <a:t>&amp; </a:t>
            </a:r>
            <a:r>
              <a:rPr lang="en-US" sz="3200" b="1" dirty="0" err="1" smtClean="0">
                <a:solidFill>
                  <a:schemeClr val="accent2">
                    <a:lumMod val="50000"/>
                  </a:schemeClr>
                </a:solidFill>
                <a:latin typeface="AkrutiDevPriyanka" pitchFamily="2" charset="0"/>
              </a:rPr>
              <a:t>nw</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spe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SJeb</a:t>
            </a:r>
            <a:r>
              <a:rPr lang="en-US" sz="3200" b="1" dirty="0" smtClean="0">
                <a:solidFill>
                  <a:schemeClr val="accent2">
                    <a:lumMod val="50000"/>
                  </a:schemeClr>
                </a:solidFill>
                <a:latin typeface="AkrutiDevPriyanka" pitchFamily="2" charset="0"/>
              </a:rPr>
              <a:t> Dev³e </a:t>
            </a:r>
            <a:r>
              <a:rPr lang="en-US" sz="3200" b="1" dirty="0" err="1" smtClean="0">
                <a:solidFill>
                  <a:schemeClr val="accent2">
                    <a:lumMod val="50000"/>
                  </a:schemeClr>
                </a:solidFill>
                <a:latin typeface="AkrutiDevPriyanka" pitchFamily="2" charset="0"/>
              </a:rPr>
              <a:t>kesÀ</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Üeje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Yeejle</a:t>
            </a:r>
            <a:r>
              <a:rPr lang="en-US" sz="3200" b="1" dirty="0" smtClean="0">
                <a:solidFill>
                  <a:schemeClr val="accent2">
                    <a:lumMod val="50000"/>
                  </a:schemeClr>
                </a:solidFill>
                <a:latin typeface="AkrutiDevPriyanka" pitchFamily="2" charset="0"/>
              </a:rPr>
              <a:t> Je&lt;e&amp; </a:t>
            </a:r>
            <a:r>
              <a:rPr lang="en-US" sz="3200" b="1" dirty="0" err="1" smtClean="0">
                <a:solidFill>
                  <a:schemeClr val="accent2">
                    <a:lumMod val="50000"/>
                  </a:schemeClr>
                </a:solidFill>
                <a:latin typeface="AkrutiDevPriyanka" pitchFamily="2" charset="0"/>
              </a:rPr>
              <a:t>keÀer</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keÀjerye</a:t>
            </a:r>
            <a:r>
              <a:rPr lang="en-US" sz="3200" b="1" dirty="0" smtClean="0">
                <a:solidFill>
                  <a:schemeClr val="accent2">
                    <a:lumMod val="50000"/>
                  </a:schemeClr>
                </a:solidFill>
                <a:latin typeface="AkrutiDevPriyanka" pitchFamily="2" charset="0"/>
              </a:rPr>
              <a:t> 94 </a:t>
            </a:r>
            <a:r>
              <a:rPr lang="en-US" sz="3200" b="1" dirty="0" err="1" smtClean="0">
                <a:solidFill>
                  <a:schemeClr val="accent2">
                    <a:lumMod val="50000"/>
                  </a:schemeClr>
                </a:solidFill>
                <a:latin typeface="AkrutiDevPriyanka" pitchFamily="2" charset="0"/>
              </a:rPr>
              <a:t>He´efleMele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Deeyeeoer</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kesÀ</a:t>
            </a:r>
            <a:r>
              <a:rPr lang="en-US" sz="3200" b="1" dirty="0" smtClean="0">
                <a:solidFill>
                  <a:schemeClr val="accent2">
                    <a:lumMod val="50000"/>
                  </a:schemeClr>
                </a:solidFill>
                <a:latin typeface="AkrutiDevPriyanka" pitchFamily="2" charset="0"/>
              </a:rPr>
              <a:t> DeO³e³eve </a:t>
            </a:r>
            <a:r>
              <a:rPr lang="en-US" sz="3200" b="1" dirty="0" err="1" smtClean="0">
                <a:solidFill>
                  <a:schemeClr val="accent2">
                    <a:lumMod val="50000"/>
                  </a:schemeClr>
                </a:solidFill>
                <a:latin typeface="AkrutiDevPriyanka" pitchFamily="2" charset="0"/>
              </a:rPr>
              <a:t>mes</a:t>
            </a:r>
            <a:r>
              <a:rPr lang="en-US" sz="3200" b="1" dirty="0" smtClean="0">
                <a:solidFill>
                  <a:schemeClr val="accent2">
                    <a:lumMod val="50000"/>
                  </a:schemeClr>
                </a:solidFill>
                <a:latin typeface="AkrutiDevPriyanka" pitchFamily="2" charset="0"/>
              </a:rPr>
              <a:t> ³en </a:t>
            </a:r>
            <a:r>
              <a:rPr lang="en-US" sz="3200" b="1" dirty="0" err="1" smtClean="0">
                <a:solidFill>
                  <a:schemeClr val="accent2">
                    <a:lumMod val="50000"/>
                  </a:schemeClr>
                </a:solidFill>
                <a:latin typeface="AkrutiDevPriyanka" pitchFamily="2" charset="0"/>
              </a:rPr>
              <a:t>ceeuetce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Heæ</a:t>
            </a:r>
            <a:r>
              <a:rPr lang="en-US" sz="3200" b="1" dirty="0" smtClean="0">
                <a:solidFill>
                  <a:schemeClr val="accent2">
                    <a:lumMod val="50000"/>
                  </a:schemeClr>
                </a:solidFill>
                <a:latin typeface="AkrutiDevPriyanka" pitchFamily="2" charset="0"/>
              </a:rPr>
              <a:t>[e </a:t>
            </a:r>
            <a:r>
              <a:rPr lang="en-US" sz="3200" b="1" dirty="0" err="1" smtClean="0">
                <a:solidFill>
                  <a:schemeClr val="accent2">
                    <a:lumMod val="50000"/>
                  </a:schemeClr>
                </a:solidFill>
                <a:latin typeface="AkrutiDevPriyanka" pitchFamily="2" charset="0"/>
              </a:rPr>
              <a:t>nw</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osMe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ceW</a:t>
            </a:r>
            <a:r>
              <a:rPr lang="en-US" sz="3200" b="1" dirty="0" smtClean="0">
                <a:solidFill>
                  <a:schemeClr val="accent2">
                    <a:lumMod val="50000"/>
                  </a:schemeClr>
                </a:solidFill>
                <a:latin typeface="AkrutiDevPriyanka" pitchFamily="2" charset="0"/>
              </a:rPr>
              <a:t> Je=nod </a:t>
            </a:r>
            <a:r>
              <a:rPr lang="en-US" sz="3200" b="1" dirty="0" err="1" smtClean="0">
                <a:solidFill>
                  <a:schemeClr val="accent2">
                    <a:lumMod val="50000"/>
                  </a:schemeClr>
                </a:solidFill>
                <a:latin typeface="AkrutiDevPriyanka" pitchFamily="2" charset="0"/>
              </a:rPr>
              <a:t>Hewceeves</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keÀer</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ceefnuee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efvej#ejlee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ner</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Fme</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keÀoj</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efMeMeg</a:t>
            </a:r>
            <a:r>
              <a:rPr lang="en-US" sz="3200" b="1" dirty="0" smtClean="0">
                <a:solidFill>
                  <a:schemeClr val="accent2">
                    <a:lumMod val="50000"/>
                  </a:schemeClr>
                </a:solidFill>
                <a:latin typeface="AkrutiDevPriyanka" pitchFamily="2" charset="0"/>
              </a:rPr>
              <a:t> </a:t>
            </a:r>
            <a:r>
              <a:rPr lang="en-US" sz="3200" b="1" dirty="0" err="1" smtClean="0">
                <a:solidFill>
                  <a:schemeClr val="accent2">
                    <a:lumMod val="50000"/>
                  </a:schemeClr>
                </a:solidFill>
                <a:latin typeface="AkrutiDevPriyanka" pitchFamily="2" charset="0"/>
              </a:rPr>
              <a:t>ce</a:t>
            </a:r>
            <a:r>
              <a:rPr lang="en-US" sz="3200" b="1" dirty="0" smtClean="0">
                <a:solidFill>
                  <a:schemeClr val="accent2">
                    <a:lumMod val="50000"/>
                  </a:schemeClr>
                </a:solidFill>
                <a:latin typeface="AkrutiDevPriyanka" pitchFamily="2" charset="0"/>
              </a:rPr>
              <a:t>=l³eg </a:t>
            </a:r>
            <a:r>
              <a:rPr lang="en-US" sz="3200" b="1" dirty="0" err="1" smtClean="0">
                <a:solidFill>
                  <a:schemeClr val="accent2">
                    <a:lumMod val="50000"/>
                  </a:schemeClr>
                </a:solidFill>
                <a:latin typeface="AkrutiDevPriyanka" pitchFamily="2" charset="0"/>
              </a:rPr>
              <a:t>oj</a:t>
            </a:r>
            <a:r>
              <a:rPr lang="en-US" sz="3200" b="1" dirty="0" smtClean="0">
                <a:solidFill>
                  <a:schemeClr val="accent2">
                    <a:lumMod val="50000"/>
                  </a:schemeClr>
                </a:solidFill>
                <a:latin typeface="AkrutiDevPriyanka" pitchFamily="2" charset="0"/>
              </a:rPr>
              <a:t> </a:t>
            </a:r>
            <a:r>
              <a:rPr lang="en-US" sz="2800" b="1" dirty="0" err="1" smtClean="0">
                <a:solidFill>
                  <a:schemeClr val="accent2">
                    <a:lumMod val="50000"/>
                  </a:schemeClr>
                </a:solidFill>
                <a:latin typeface="AkrutiDevPriyanka" pitchFamily="2" charset="0"/>
              </a:rPr>
              <a:t>kesÀ</a:t>
            </a:r>
            <a:r>
              <a:rPr lang="en-US" sz="2800" b="1" dirty="0" smtClean="0">
                <a:solidFill>
                  <a:schemeClr val="accent2">
                    <a:lumMod val="50000"/>
                  </a:schemeClr>
                </a:solidFill>
                <a:latin typeface="AkrutiDevPriyanka" pitchFamily="2" charset="0"/>
              </a:rPr>
              <a:t> </a:t>
            </a:r>
            <a:r>
              <a:rPr lang="en-US" sz="2800" b="1" dirty="0" err="1" smtClean="0">
                <a:solidFill>
                  <a:schemeClr val="accent2">
                    <a:lumMod val="50000"/>
                  </a:schemeClr>
                </a:solidFill>
                <a:latin typeface="AkrutiDevPriyanka" pitchFamily="2" charset="0"/>
              </a:rPr>
              <a:t>efueS</a:t>
            </a:r>
            <a:r>
              <a:rPr lang="en-US" sz="2800" b="1" dirty="0" smtClean="0">
                <a:solidFill>
                  <a:schemeClr val="accent2">
                    <a:lumMod val="50000"/>
                  </a:schemeClr>
                </a:solidFill>
                <a:latin typeface="AkrutiDevPriyanka" pitchFamily="2" charset="0"/>
              </a:rPr>
              <a:t> GÊejoe³eer </a:t>
            </a:r>
            <a:r>
              <a:rPr lang="en-US" sz="2800" b="1" dirty="0" err="1" smtClean="0">
                <a:solidFill>
                  <a:schemeClr val="accent2">
                    <a:lumMod val="50000"/>
                  </a:schemeClr>
                </a:solidFill>
                <a:latin typeface="AkrutiDevPriyanka" pitchFamily="2" charset="0"/>
              </a:rPr>
              <a:t>nw</a:t>
            </a:r>
            <a:r>
              <a:rPr lang="en-US" sz="2800" b="1" dirty="0" smtClean="0">
                <a:solidFill>
                  <a:schemeClr val="accent2">
                    <a:lumMod val="50000"/>
                  </a:schemeClr>
                </a:solidFill>
                <a:latin typeface="AkrutiDevPriyanka" pitchFamily="2" charset="0"/>
              </a:rPr>
              <a:t>~</a:t>
            </a:r>
            <a:endParaRPr lang="en-US" sz="2800" dirty="0">
              <a:solidFill>
                <a:schemeClr val="accent2">
                  <a:lumMod val="50000"/>
                </a:schemeClr>
              </a:solidFill>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Same Side Corner Rectangle 6"/>
          <p:cNvSpPr/>
          <p:nvPr/>
        </p:nvSpPr>
        <p:spPr>
          <a:xfrm>
            <a:off x="304800" y="152400"/>
            <a:ext cx="8610600" cy="6400800"/>
          </a:xfrm>
          <a:prstGeom prst="snip2SameRect">
            <a:avLst/>
          </a:prstGeom>
          <a:solidFill>
            <a:schemeClr val="bg1"/>
          </a:solidFill>
          <a:ln w="762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8200" y="0"/>
            <a:ext cx="7837488" cy="938213"/>
          </a:xfrm>
          <a:prstGeom prst="rect">
            <a:avLst/>
          </a:prstGeom>
          <a:effectLst>
            <a:outerShdw blurRad="50800" dist="38100" dir="5400000" algn="t" rotWithShape="0">
              <a:prstClr val="black">
                <a:alpha val="40000"/>
              </a:prstClr>
            </a:outerShdw>
          </a:effectLst>
        </p:spPr>
        <p:txBody>
          <a:bodyPr>
            <a:spAutoFit/>
          </a:bodyPr>
          <a:lstStyle/>
          <a:p>
            <a:pPr algn="ctr">
              <a:defRPr/>
            </a:pPr>
            <a:r>
              <a:rPr lang="en-US" sz="5500" b="1" dirty="0">
                <a:solidFill>
                  <a:srgbClr val="00FFFF"/>
                </a:solidFill>
                <a:effectLst>
                  <a:outerShdw blurRad="38100" dist="38100" dir="2700000" algn="tl">
                    <a:srgbClr val="000000">
                      <a:alpha val="43137"/>
                    </a:srgbClr>
                  </a:outerShdw>
                </a:effectLst>
                <a:latin typeface="AkrutiDevPriya" pitchFamily="2" charset="0"/>
              </a:rPr>
              <a:t>			</a:t>
            </a:r>
            <a:endParaRPr lang="en-US" sz="5500" dirty="0">
              <a:solidFill>
                <a:srgbClr val="00FFFF"/>
              </a:solidFill>
            </a:endParaRPr>
          </a:p>
        </p:txBody>
      </p:sp>
      <p:sp>
        <p:nvSpPr>
          <p:cNvPr id="12" name="Rectangle 8"/>
          <p:cNvSpPr>
            <a:spLocks noChangeArrowheads="1"/>
          </p:cNvSpPr>
          <p:nvPr/>
        </p:nvSpPr>
        <p:spPr bwMode="auto">
          <a:xfrm>
            <a:off x="3656013" y="6550025"/>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ctangle 6"/>
          <p:cNvSpPr>
            <a:spLocks noChangeArrowheads="1"/>
          </p:cNvSpPr>
          <p:nvPr/>
        </p:nvSpPr>
        <p:spPr bwMode="auto">
          <a:xfrm>
            <a:off x="304800" y="228600"/>
            <a:ext cx="8534400" cy="6924973"/>
          </a:xfrm>
          <a:prstGeom prst="rect">
            <a:avLst/>
          </a:prstGeom>
          <a:noFill/>
          <a:ln w="9525">
            <a:noFill/>
            <a:miter lim="800000"/>
            <a:headEnd/>
            <a:tailEnd/>
          </a:ln>
        </p:spPr>
        <p:txBody>
          <a:bodyPr wrap="square">
            <a:spAutoFit/>
          </a:bodyPr>
          <a:lstStyle/>
          <a:p>
            <a:pPr algn="just"/>
            <a:endParaRPr lang="en-US" sz="3200" b="1" dirty="0" smtClean="0">
              <a:solidFill>
                <a:srgbClr val="FFFF00"/>
              </a:solidFill>
              <a:latin typeface="AkrutiDevPriyanka" pitchFamily="2" charset="0"/>
            </a:endParaRPr>
          </a:p>
          <a:p>
            <a:pPr algn="just"/>
            <a:r>
              <a:rPr lang="en-US" sz="3200" b="1" dirty="0" smtClean="0">
                <a:solidFill>
                  <a:srgbClr val="FFFF00"/>
                </a:solidFill>
                <a:latin typeface="AkrutiDevPriyanka" pitchFamily="2" charset="0"/>
              </a:rPr>
              <a:t>         </a:t>
            </a:r>
            <a:r>
              <a:rPr lang="en-US" sz="3200" b="1" dirty="0" smtClean="0">
                <a:solidFill>
                  <a:srgbClr val="000000"/>
                </a:solidFill>
                <a:latin typeface="AkrutiDevPriyanka" pitchFamily="2" charset="0"/>
              </a:rPr>
              <a:t> </a:t>
            </a:r>
            <a:r>
              <a:rPr lang="en-US" sz="3200" b="1" dirty="0" err="1" smtClean="0">
                <a:solidFill>
                  <a:srgbClr val="000000"/>
                </a:solidFill>
                <a:latin typeface="AkrutiDevPriyanka" pitchFamily="2" charset="0"/>
              </a:rPr>
              <a:t>SHeÀ.S®e.Sme</a:t>
            </a:r>
            <a:r>
              <a:rPr lang="en-US" sz="3200" b="1" dirty="0" smtClean="0">
                <a:solidFill>
                  <a:srgbClr val="000000"/>
                </a:solidFill>
                <a:latin typeface="AkrutiDevPriyanka" pitchFamily="2" charset="0"/>
              </a:rPr>
              <a:t> : 26 </a:t>
            </a:r>
            <a:r>
              <a:rPr lang="en-US" sz="3200" b="1" dirty="0" err="1">
                <a:solidFill>
                  <a:srgbClr val="000000"/>
                </a:solidFill>
                <a:latin typeface="AkrutiDevPriyanka" pitchFamily="2" charset="0"/>
              </a:rPr>
              <a:t>He´efleMele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ceefnueeSb</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DeHeves</a:t>
            </a:r>
            <a:r>
              <a:rPr lang="en-US" sz="3200" b="1" dirty="0">
                <a:solidFill>
                  <a:srgbClr val="000000"/>
                </a:solidFill>
                <a:latin typeface="AkrutiDevPriyanka" pitchFamily="2" charset="0"/>
              </a:rPr>
              <a:t> mJeemL³e </a:t>
            </a:r>
            <a:r>
              <a:rPr lang="en-US" sz="3200" b="1" dirty="0" err="1">
                <a:solidFill>
                  <a:srgbClr val="000000"/>
                </a:solidFill>
                <a:latin typeface="AkrutiDevPriyanka" pitchFamily="2" charset="0"/>
              </a:rPr>
              <a:t>mebyebOeer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HewÀmeues</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Kego</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keÀjleer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nQ</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SJeb</a:t>
            </a:r>
            <a:r>
              <a:rPr lang="en-US" sz="3200" b="1" dirty="0">
                <a:solidFill>
                  <a:srgbClr val="000000"/>
                </a:solidFill>
                <a:latin typeface="AkrutiDevPriyanka" pitchFamily="2" charset="0"/>
              </a:rPr>
              <a:t> 10 </a:t>
            </a:r>
            <a:r>
              <a:rPr lang="en-US" sz="3200" b="1" dirty="0" err="1">
                <a:solidFill>
                  <a:srgbClr val="000000"/>
                </a:solidFill>
                <a:latin typeface="AkrutiDevPriyanka" pitchFamily="2" charset="0"/>
              </a:rPr>
              <a:t>He´efleMele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ceefnueeSb</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ienves</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pesJej</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Kejeroves</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mebyebOeer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HewÀmeues</a:t>
            </a:r>
            <a:r>
              <a:rPr lang="en-US" sz="3200" b="1" dirty="0">
                <a:solidFill>
                  <a:srgbClr val="000000"/>
                </a:solidFill>
                <a:latin typeface="AkrutiDevPriyanka" pitchFamily="2" charset="0"/>
              </a:rPr>
              <a:t> mJe³eb </a:t>
            </a:r>
            <a:r>
              <a:rPr lang="en-US" sz="3200" b="1" dirty="0" err="1">
                <a:solidFill>
                  <a:srgbClr val="000000"/>
                </a:solidFill>
                <a:latin typeface="AkrutiDevPriyanka" pitchFamily="2" charset="0"/>
              </a:rPr>
              <a:t>uesleer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nQ</a:t>
            </a:r>
            <a:r>
              <a:rPr lang="en-US" sz="3200" b="1" dirty="0">
                <a:solidFill>
                  <a:srgbClr val="000000"/>
                </a:solidFill>
                <a:latin typeface="AkrutiDevPriyanka" pitchFamily="2" charset="0"/>
              </a:rPr>
              <a:t>~  12  </a:t>
            </a:r>
            <a:r>
              <a:rPr lang="en-US" sz="3200" b="1" dirty="0" err="1">
                <a:solidFill>
                  <a:srgbClr val="000000"/>
                </a:solidFill>
                <a:latin typeface="AkrutiDevPriyanka" pitchFamily="2" charset="0"/>
              </a:rPr>
              <a:t>He´efleMele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ceefnueeDeeW</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Fme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yeele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keÀe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HewÀmeuee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Kego</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ner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uesleer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nQ</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efkeÀ</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GvnW</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DeHeves</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ceelee-efHelee</a:t>
            </a:r>
            <a:r>
              <a:rPr lang="en-US" sz="3200" b="1" dirty="0">
                <a:solidFill>
                  <a:srgbClr val="000000"/>
                </a:solidFill>
                <a:latin typeface="AkrutiDevPriyanka" pitchFamily="2" charset="0"/>
              </a:rPr>
              <a:t> ³ee ye®®</a:t>
            </a:r>
            <a:r>
              <a:rPr lang="en-US" sz="3200" b="1" dirty="0" err="1">
                <a:solidFill>
                  <a:srgbClr val="000000"/>
                </a:solidFill>
                <a:latin typeface="AkrutiDevPriyanka" pitchFamily="2" charset="0"/>
              </a:rPr>
              <a:t>eeW</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kesÀ</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meeLe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jnvee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nw</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peyeefkeÀ</a:t>
            </a:r>
            <a:r>
              <a:rPr lang="en-US" sz="3200" b="1" dirty="0">
                <a:solidFill>
                  <a:srgbClr val="000000"/>
                </a:solidFill>
                <a:latin typeface="AkrutiDevPriyanka" pitchFamily="2" charset="0"/>
              </a:rPr>
              <a:t> 37 </a:t>
            </a:r>
            <a:r>
              <a:rPr lang="en-US" sz="3200" b="1" dirty="0" err="1">
                <a:solidFill>
                  <a:srgbClr val="000000"/>
                </a:solidFill>
                <a:latin typeface="AkrutiDevPriyanka" pitchFamily="2" charset="0"/>
              </a:rPr>
              <a:t>He´efleMele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ceefnueeSb</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DeHeves</a:t>
            </a:r>
            <a:r>
              <a:rPr lang="en-US" sz="3200" b="1" dirty="0">
                <a:solidFill>
                  <a:srgbClr val="000000"/>
                </a:solidFill>
                <a:latin typeface="AkrutiDevPriyanka" pitchFamily="2" charset="0"/>
              </a:rPr>
              <a:t> keÀcee³es ie³es </a:t>
            </a:r>
            <a:r>
              <a:rPr lang="en-US" sz="3200" b="1" dirty="0" err="1">
                <a:solidFill>
                  <a:srgbClr val="000000"/>
                </a:solidFill>
                <a:latin typeface="AkrutiDevPriyanka" pitchFamily="2" charset="0"/>
              </a:rPr>
              <a:t>HewmeeW</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keÀes</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DeHeveer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F®íevegmeej</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Ke®e</a:t>
            </a:r>
            <a:r>
              <a:rPr lang="en-US" sz="3200" b="1" dirty="0">
                <a:solidFill>
                  <a:srgbClr val="000000"/>
                </a:solidFill>
                <a:latin typeface="AkrutiDevPriyanka" pitchFamily="2" charset="0"/>
              </a:rPr>
              <a:t>&amp; </a:t>
            </a:r>
            <a:r>
              <a:rPr lang="en-US" sz="3200" b="1" dirty="0" err="1">
                <a:solidFill>
                  <a:srgbClr val="000000"/>
                </a:solidFill>
                <a:latin typeface="AkrutiDevPriyanka" pitchFamily="2" charset="0"/>
              </a:rPr>
              <a:t>keÀjleer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nQ</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ie´eceerCe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es$eeW</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ceW</a:t>
            </a:r>
            <a:r>
              <a:rPr lang="en-US" sz="3200" b="1" dirty="0">
                <a:solidFill>
                  <a:srgbClr val="000000"/>
                </a:solidFill>
                <a:latin typeface="AkrutiDevPriyanka" pitchFamily="2" charset="0"/>
              </a:rPr>
              <a:t> 10 </a:t>
            </a:r>
            <a:r>
              <a:rPr lang="en-US" sz="3200" b="1" dirty="0" err="1">
                <a:solidFill>
                  <a:srgbClr val="000000"/>
                </a:solidFill>
                <a:latin typeface="AkrutiDevPriyanka" pitchFamily="2" charset="0"/>
              </a:rPr>
              <a:t>He´efleMele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ceefnueeSb</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efkeÀmeer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Yeer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He´keÀej</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keÀe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HewÀmeuee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veneR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uesleer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nQ</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peyeefkeÀ</a:t>
            </a:r>
            <a:r>
              <a:rPr lang="en-US" sz="3200" b="1" dirty="0">
                <a:solidFill>
                  <a:srgbClr val="000000"/>
                </a:solidFill>
                <a:latin typeface="AkrutiDevPriyanka" pitchFamily="2" charset="0"/>
              </a:rPr>
              <a:t> 74 </a:t>
            </a:r>
            <a:r>
              <a:rPr lang="en-US" sz="3200" b="1" dirty="0" err="1">
                <a:solidFill>
                  <a:srgbClr val="000000"/>
                </a:solidFill>
                <a:latin typeface="AkrutiDevPriyanka" pitchFamily="2" charset="0"/>
              </a:rPr>
              <a:t>He´efleMele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ceefnueeSb</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yee</a:t>
            </a:r>
            <a:r>
              <a:rPr lang="en-US" sz="3200" b="1" dirty="0">
                <a:solidFill>
                  <a:srgbClr val="000000"/>
                </a:solidFill>
                <a:latin typeface="AkrutiDevPriyanka" pitchFamily="2" charset="0"/>
              </a:rPr>
              <a:t>]</a:t>
            </a:r>
            <a:r>
              <a:rPr lang="en-US" sz="3200" b="1" dirty="0" err="1">
                <a:solidFill>
                  <a:srgbClr val="000000"/>
                </a:solidFill>
                <a:latin typeface="AkrutiDevPriyanka" pitchFamily="2" charset="0"/>
              </a:rPr>
              <a:t>peej</a:t>
            </a:r>
            <a:r>
              <a:rPr lang="en-US" sz="3200" b="1" dirty="0">
                <a:solidFill>
                  <a:srgbClr val="000000"/>
                </a:solidFill>
                <a:latin typeface="AkrutiDevPriyanka" pitchFamily="2" charset="0"/>
              </a:rPr>
              <a:t> peeves </a:t>
            </a:r>
            <a:r>
              <a:rPr lang="en-US" sz="3200" b="1" dirty="0" err="1">
                <a:solidFill>
                  <a:srgbClr val="000000"/>
                </a:solidFill>
                <a:latin typeface="AkrutiDevPriyanka" pitchFamily="2" charset="0"/>
              </a:rPr>
              <a:t>kesÀ</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efueS</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HeefjJeej</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mes</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Devegceefle</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uesleer</a:t>
            </a:r>
            <a:r>
              <a:rPr lang="en-US" sz="3200" b="1" dirty="0">
                <a:solidFill>
                  <a:srgbClr val="000000"/>
                </a:solidFill>
                <a:latin typeface="AkrutiDevPriyanka" pitchFamily="2" charset="0"/>
              </a:rPr>
              <a:t> </a:t>
            </a:r>
            <a:r>
              <a:rPr lang="en-US" sz="3200" b="1" dirty="0" err="1">
                <a:solidFill>
                  <a:srgbClr val="000000"/>
                </a:solidFill>
                <a:latin typeface="AkrutiDevPriyanka" pitchFamily="2" charset="0"/>
              </a:rPr>
              <a:t>nQ</a:t>
            </a:r>
            <a:r>
              <a:rPr lang="en-US" sz="3200" b="1" dirty="0">
                <a:solidFill>
                  <a:srgbClr val="000000"/>
                </a:solidFill>
                <a:latin typeface="AkrutiDevPriyanka" pitchFamily="2" charset="0"/>
              </a:rPr>
              <a:t>~</a:t>
            </a:r>
            <a:r>
              <a:rPr lang="en-US" sz="3200" b="1" dirty="0">
                <a:solidFill>
                  <a:schemeClr val="bg1"/>
                </a:solidFill>
                <a:latin typeface="AkrutiDevPriyanka" pitchFamily="2" charset="0"/>
              </a:rPr>
              <a:t> </a:t>
            </a:r>
            <a:r>
              <a:rPr lang="en-US" sz="3200" b="1" dirty="0" err="1">
                <a:solidFill>
                  <a:schemeClr val="accent3"/>
                </a:solidFill>
                <a:latin typeface="AkrutiDevPriyanka" pitchFamily="2" charset="0"/>
              </a:rPr>
              <a:t>Menjer</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es$eeW</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ceW</a:t>
            </a:r>
            <a:r>
              <a:rPr lang="en-US" sz="3200" b="1" dirty="0">
                <a:solidFill>
                  <a:schemeClr val="accent3"/>
                </a:solidFill>
                <a:latin typeface="AkrutiDevPriyanka" pitchFamily="2" charset="0"/>
              </a:rPr>
              <a:t> 7 </a:t>
            </a:r>
            <a:r>
              <a:rPr lang="en-US" sz="3200" b="1" dirty="0" err="1">
                <a:solidFill>
                  <a:schemeClr val="accent3"/>
                </a:solidFill>
                <a:latin typeface="AkrutiDevPriyanka" pitchFamily="2" charset="0"/>
              </a:rPr>
              <a:t>He´efleMele</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ceefnueeSb</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efkeÀmeer</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Yeer</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He´keÀej</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keÀe</a:t>
            </a:r>
            <a:r>
              <a:rPr lang="en-US" sz="3200" b="1" dirty="0">
                <a:solidFill>
                  <a:schemeClr val="accent3"/>
                </a:solidFill>
                <a:latin typeface="AkrutiDevPriyanka" pitchFamily="2" charset="0"/>
              </a:rPr>
              <a:t> efveCe&amp;³e </a:t>
            </a:r>
            <a:r>
              <a:rPr lang="en-US" sz="3200" b="1" dirty="0" err="1">
                <a:solidFill>
                  <a:schemeClr val="accent3"/>
                </a:solidFill>
                <a:latin typeface="AkrutiDevPriyanka" pitchFamily="2" charset="0"/>
              </a:rPr>
              <a:t>veneR</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ues</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Heeleer</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nQ</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peyeefkeÀ</a:t>
            </a:r>
            <a:r>
              <a:rPr lang="en-US" sz="3200" b="1" dirty="0">
                <a:solidFill>
                  <a:schemeClr val="accent3"/>
                </a:solidFill>
                <a:latin typeface="AkrutiDevPriyanka" pitchFamily="2" charset="0"/>
              </a:rPr>
              <a:t> 53 </a:t>
            </a:r>
            <a:r>
              <a:rPr lang="en-US" sz="3200" b="1" dirty="0" err="1">
                <a:solidFill>
                  <a:schemeClr val="accent3"/>
                </a:solidFill>
                <a:latin typeface="AkrutiDevPriyanka" pitchFamily="2" charset="0"/>
              </a:rPr>
              <a:t>He´efleMele</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ceefnueeSb</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yee</a:t>
            </a:r>
            <a:r>
              <a:rPr lang="en-US" sz="3200" b="1" dirty="0">
                <a:solidFill>
                  <a:schemeClr val="accent3"/>
                </a:solidFill>
                <a:latin typeface="AkrutiDevPriyanka" pitchFamily="2" charset="0"/>
              </a:rPr>
              <a:t>]</a:t>
            </a:r>
            <a:r>
              <a:rPr lang="en-US" sz="3200" b="1" dirty="0" err="1">
                <a:solidFill>
                  <a:schemeClr val="accent3"/>
                </a:solidFill>
                <a:latin typeface="AkrutiDevPriyanka" pitchFamily="2" charset="0"/>
              </a:rPr>
              <a:t>peej</a:t>
            </a:r>
            <a:r>
              <a:rPr lang="en-US" sz="3200" b="1" dirty="0">
                <a:solidFill>
                  <a:schemeClr val="accent3"/>
                </a:solidFill>
                <a:latin typeface="AkrutiDevPriyanka" pitchFamily="2" charset="0"/>
              </a:rPr>
              <a:t> peeves </a:t>
            </a:r>
            <a:r>
              <a:rPr lang="en-US" sz="3200" b="1" dirty="0" err="1">
                <a:solidFill>
                  <a:schemeClr val="accent3"/>
                </a:solidFill>
                <a:latin typeface="AkrutiDevPriyanka" pitchFamily="2" charset="0"/>
              </a:rPr>
              <a:t>kesÀ</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efueS</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HeefjJeej</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keÀer</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Devegceefle</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uesleer</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nQ</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efjHeesì</a:t>
            </a:r>
            <a:r>
              <a:rPr lang="en-US" sz="3200" b="1" dirty="0">
                <a:solidFill>
                  <a:schemeClr val="accent3"/>
                </a:solidFill>
                <a:latin typeface="AkrutiDevPriyanka" pitchFamily="2" charset="0"/>
              </a:rPr>
              <a:t>&amp; </a:t>
            </a:r>
            <a:r>
              <a:rPr lang="en-US" sz="3200" b="1" dirty="0" err="1">
                <a:solidFill>
                  <a:schemeClr val="accent3"/>
                </a:solidFill>
                <a:latin typeface="AkrutiDevPriyanka" pitchFamily="2" charset="0"/>
              </a:rPr>
              <a:t>kesÀ</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Devegmeej</a:t>
            </a:r>
            <a:r>
              <a:rPr lang="en-US" sz="3200" b="1" dirty="0">
                <a:solidFill>
                  <a:schemeClr val="accent3"/>
                </a:solidFill>
                <a:latin typeface="AkrutiDevPriyanka" pitchFamily="2" charset="0"/>
              </a:rPr>
              <a:t> 52 </a:t>
            </a:r>
            <a:r>
              <a:rPr lang="en-US" sz="3200" b="1" dirty="0" err="1">
                <a:solidFill>
                  <a:schemeClr val="accent3"/>
                </a:solidFill>
                <a:latin typeface="AkrutiDevPriyanka" pitchFamily="2" charset="0"/>
              </a:rPr>
              <a:t>He´efleMele</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DeefMeef#ele</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ceefnueeDeeW</a:t>
            </a:r>
            <a:r>
              <a:rPr lang="en-US" sz="3200" b="1" dirty="0">
                <a:solidFill>
                  <a:schemeClr val="accent3"/>
                </a:solidFill>
                <a:latin typeface="AkrutiDevPriyanka" pitchFamily="2" charset="0"/>
              </a:rPr>
              <a:t>, 74 </a:t>
            </a:r>
            <a:r>
              <a:rPr lang="en-US" sz="3200" b="1" dirty="0" err="1">
                <a:solidFill>
                  <a:schemeClr val="accent3"/>
                </a:solidFill>
                <a:latin typeface="AkrutiDevPriyanka" pitchFamily="2" charset="0"/>
              </a:rPr>
              <a:t>He´efleMele</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Menjer</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efveJeemeer</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SJeb</a:t>
            </a:r>
            <a:r>
              <a:rPr lang="en-US" sz="3200" b="1" dirty="0">
                <a:solidFill>
                  <a:schemeClr val="accent3"/>
                </a:solidFill>
                <a:latin typeface="AkrutiDevPriyanka" pitchFamily="2" charset="0"/>
              </a:rPr>
              <a:t> 55 </a:t>
            </a:r>
            <a:r>
              <a:rPr lang="en-US" sz="3200" b="1" dirty="0" err="1">
                <a:solidFill>
                  <a:schemeClr val="accent3"/>
                </a:solidFill>
                <a:latin typeface="AkrutiDevPriyanka" pitchFamily="2" charset="0"/>
              </a:rPr>
              <a:t>He´efleMele</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ie´eceerCe</a:t>
            </a:r>
            <a:r>
              <a:rPr lang="en-US" sz="3200" b="1" dirty="0">
                <a:solidFill>
                  <a:schemeClr val="accent3"/>
                </a:solidFill>
                <a:latin typeface="AkrutiDevPriyanka" pitchFamily="2" charset="0"/>
              </a:rPr>
              <a:t> efveJeeefme³eeW </a:t>
            </a:r>
            <a:r>
              <a:rPr lang="en-US" sz="3200" b="1" dirty="0" err="1">
                <a:solidFill>
                  <a:schemeClr val="accent3"/>
                </a:solidFill>
                <a:latin typeface="AkrutiDevPriyanka" pitchFamily="2" charset="0"/>
              </a:rPr>
              <a:t>keÀer</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Henbg®e</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Hewmes</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lekeÀ</a:t>
            </a:r>
            <a:r>
              <a:rPr lang="en-US" sz="3200" b="1" dirty="0">
                <a:solidFill>
                  <a:schemeClr val="accent3"/>
                </a:solidFill>
                <a:latin typeface="AkrutiDevPriyanka" pitchFamily="2" charset="0"/>
              </a:rPr>
              <a:t> </a:t>
            </a:r>
            <a:r>
              <a:rPr lang="en-US" sz="3200" b="1" dirty="0" err="1">
                <a:solidFill>
                  <a:schemeClr val="accent3"/>
                </a:solidFill>
                <a:latin typeface="AkrutiDevPriyanka" pitchFamily="2" charset="0"/>
              </a:rPr>
              <a:t>nw</a:t>
            </a:r>
            <a:r>
              <a:rPr lang="en-US" sz="3200" b="1" dirty="0">
                <a:solidFill>
                  <a:schemeClr val="accent3"/>
                </a:solidFill>
                <a:latin typeface="AkrutiDevPriyanka" pitchFamily="2" charset="0"/>
              </a:rPr>
              <a:t>~  </a:t>
            </a:r>
          </a:p>
          <a:p>
            <a:endParaRPr lang="en-US" sz="1400" b="1" dirty="0">
              <a:latin typeface="AkrutiDevAditi" pitchFamily="2" charset="0"/>
            </a:endParaRPr>
          </a:p>
          <a:p>
            <a:r>
              <a:rPr lang="en-US" sz="1400" b="1" dirty="0">
                <a:latin typeface="AkrutiDevAditi" pitchFamily="2" charset="0"/>
              </a:rPr>
              <a:t>	</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155700"/>
            <a:ext cx="8153400" cy="630238"/>
          </a:xfrm>
          <a:prstGeom prst="rect">
            <a:avLst/>
          </a:prstGeom>
          <a:effectLst>
            <a:outerShdw blurRad="50800" dist="38100" dir="5400000" algn="t" rotWithShape="0">
              <a:prstClr val="black">
                <a:alpha val="40000"/>
              </a:prstClr>
            </a:outerShdw>
          </a:effectLst>
        </p:spPr>
        <p:txBody>
          <a:bodyPr>
            <a:spAutoFit/>
          </a:bodyPr>
          <a:lstStyle/>
          <a:p>
            <a:pPr algn="just">
              <a:defRPr/>
            </a:pPr>
            <a:r>
              <a:rPr lang="en-US" sz="3500" b="1" dirty="0">
                <a:solidFill>
                  <a:schemeClr val="bg1"/>
                </a:solidFill>
                <a:effectLst>
                  <a:outerShdw blurRad="38100" dist="38100" dir="2700000" algn="tl">
                    <a:srgbClr val="000000">
                      <a:alpha val="43137"/>
                    </a:srgbClr>
                  </a:outerShdw>
                </a:effectLst>
                <a:latin typeface="AkrutiDevPriya" pitchFamily="2" charset="0"/>
              </a:rPr>
              <a:t>	</a:t>
            </a:r>
          </a:p>
        </p:txBody>
      </p:sp>
      <p:sp>
        <p:nvSpPr>
          <p:cNvPr id="6" name="Rectangle 8"/>
          <p:cNvSpPr>
            <a:spLocks noChangeArrowheads="1"/>
          </p:cNvSpPr>
          <p:nvPr/>
        </p:nvSpPr>
        <p:spPr bwMode="auto">
          <a:xfrm>
            <a:off x="7170738"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3796" name="Rectangle 6"/>
          <p:cNvSpPr>
            <a:spLocks noChangeArrowheads="1"/>
          </p:cNvSpPr>
          <p:nvPr/>
        </p:nvSpPr>
        <p:spPr bwMode="auto">
          <a:xfrm>
            <a:off x="228600" y="-52328"/>
            <a:ext cx="8610600" cy="6986528"/>
          </a:xfrm>
          <a:prstGeom prst="rect">
            <a:avLst/>
          </a:prstGeom>
          <a:noFill/>
          <a:ln w="9525">
            <a:noFill/>
            <a:miter lim="800000"/>
            <a:headEnd/>
            <a:tailEnd/>
          </a:ln>
          <a:effectLst>
            <a:outerShdw blurRad="50800" dist="38100" dir="5400000" algn="t" rotWithShape="0">
              <a:prstClr val="black">
                <a:alpha val="40000"/>
              </a:prstClr>
            </a:outerShdw>
          </a:effectLst>
        </p:spPr>
        <p:txBody>
          <a:bodyPr wrap="square">
            <a:spAutoFit/>
          </a:bodyPr>
          <a:lstStyle/>
          <a:p>
            <a:pPr algn="just"/>
            <a:r>
              <a:rPr lang="en-US" sz="3200" b="1" dirty="0" err="1">
                <a:latin typeface="AkrutiDevPriyanka" pitchFamily="2" charset="0"/>
              </a:rPr>
              <a:t>Deceerve</a:t>
            </a:r>
            <a:r>
              <a:rPr lang="en-US" sz="3200" b="1" dirty="0">
                <a:latin typeface="AkrutiDevPriyanka" pitchFamily="2" charset="0"/>
              </a:rPr>
              <a:t>, </a:t>
            </a:r>
            <a:r>
              <a:rPr lang="en-US" sz="3200" b="1" dirty="0" err="1">
                <a:latin typeface="AkrutiDevPriyanka" pitchFamily="2" charset="0"/>
              </a:rPr>
              <a:t>yeskeÀj</a:t>
            </a:r>
            <a:r>
              <a:rPr lang="en-US" sz="3200" b="1" dirty="0">
                <a:latin typeface="AkrutiDevPriyanka" pitchFamily="2" charset="0"/>
              </a:rPr>
              <a:t> </a:t>
            </a:r>
            <a:r>
              <a:rPr lang="en-US" sz="3200" b="1" dirty="0" err="1">
                <a:latin typeface="AkrutiDevPriyanka" pitchFamily="2" charset="0"/>
              </a:rPr>
              <a:t>SJeb</a:t>
            </a:r>
            <a:r>
              <a:rPr lang="en-US" sz="3200" b="1" dirty="0">
                <a:latin typeface="AkrutiDevPriyanka" pitchFamily="2" charset="0"/>
              </a:rPr>
              <a:t> </a:t>
            </a:r>
            <a:r>
              <a:rPr lang="en-US" sz="3200" b="1" dirty="0" err="1">
                <a:latin typeface="AkrutiDevPriyanka" pitchFamily="2" charset="0"/>
              </a:rPr>
              <a:t>yesme</a:t>
            </a:r>
            <a:r>
              <a:rPr lang="en-US" sz="3200" b="1" dirty="0">
                <a:latin typeface="AkrutiDevPriyanka" pitchFamily="2" charset="0"/>
              </a:rPr>
              <a:t> </a:t>
            </a:r>
            <a:r>
              <a:rPr lang="en-US" sz="3200" b="1" dirty="0" err="1">
                <a:latin typeface="AkrutiDevPriyanka" pitchFamily="2" charset="0"/>
              </a:rPr>
              <a:t>ves</a:t>
            </a:r>
            <a:r>
              <a:rPr lang="en-US" sz="3200" b="1" dirty="0">
                <a:latin typeface="AkrutiDevPriyanka" pitchFamily="2" charset="0"/>
              </a:rPr>
              <a:t> </a:t>
            </a:r>
            <a:r>
              <a:rPr lang="en-US" sz="3200" b="1" dirty="0" err="1">
                <a:latin typeface="AkrutiDevPriyanka" pitchFamily="2" charset="0"/>
              </a:rPr>
              <a:t>ceefnuee</a:t>
            </a:r>
            <a:r>
              <a:rPr lang="en-US" sz="3200" b="1" dirty="0">
                <a:latin typeface="AkrutiDevPriyanka" pitchFamily="2" charset="0"/>
              </a:rPr>
              <a:t> </a:t>
            </a:r>
            <a:r>
              <a:rPr lang="en-US" sz="3200" b="1" dirty="0" err="1">
                <a:latin typeface="AkrutiDevPriyanka" pitchFamily="2" charset="0"/>
              </a:rPr>
              <a:t>meyeueerkeÀjCe</a:t>
            </a:r>
            <a:r>
              <a:rPr lang="en-US" sz="3200" b="1" dirty="0">
                <a:latin typeface="AkrutiDevPriyanka" pitchFamily="2" charset="0"/>
              </a:rPr>
              <a:t> </a:t>
            </a:r>
            <a:r>
              <a:rPr lang="en-US" sz="3200" b="1" dirty="0" err="1">
                <a:latin typeface="AkrutiDevPriyanka" pitchFamily="2" charset="0"/>
              </a:rPr>
              <a:t>keÀer</a:t>
            </a:r>
            <a:r>
              <a:rPr lang="en-US" sz="3200" b="1" dirty="0">
                <a:latin typeface="AkrutiDevPriyanka" pitchFamily="2" charset="0"/>
              </a:rPr>
              <a:t> </a:t>
            </a:r>
            <a:r>
              <a:rPr lang="en-US" sz="3200" b="1" dirty="0" err="1">
                <a:latin typeface="AkrutiDevPriyanka" pitchFamily="2" charset="0"/>
              </a:rPr>
              <a:t>leerve</a:t>
            </a:r>
            <a:r>
              <a:rPr lang="en-US" sz="3200" b="1" dirty="0">
                <a:latin typeface="AkrutiDevPriyanka" pitchFamily="2" charset="0"/>
              </a:rPr>
              <a:t> </a:t>
            </a:r>
            <a:r>
              <a:rPr lang="en-US" sz="3200" b="1" dirty="0" err="1">
                <a:latin typeface="AkrutiDevPriyanka" pitchFamily="2" charset="0"/>
              </a:rPr>
              <a:t>IeìkeÀ</a:t>
            </a:r>
            <a:r>
              <a:rPr lang="en-US" sz="3200" b="1" dirty="0">
                <a:latin typeface="AkrutiDevPriyanka" pitchFamily="2" charset="0"/>
              </a:rPr>
              <a:t> yelee³es </a:t>
            </a:r>
            <a:r>
              <a:rPr lang="en-US" sz="3200" b="1" dirty="0" err="1">
                <a:latin typeface="AkrutiDevPriyanka" pitchFamily="2" charset="0"/>
              </a:rPr>
              <a:t>nwb</a:t>
            </a:r>
            <a:r>
              <a:rPr lang="en-US" sz="3200" b="1" dirty="0">
                <a:latin typeface="AkrutiDevPriyanka" pitchFamily="2" charset="0"/>
              </a:rPr>
              <a:t>~ </a:t>
            </a:r>
            <a:r>
              <a:rPr lang="en-US" sz="3200" b="1" dirty="0" err="1">
                <a:latin typeface="AkrutiDevPriyanka" pitchFamily="2" charset="0"/>
              </a:rPr>
              <a:t>Heefle-Helveer</a:t>
            </a:r>
            <a:r>
              <a:rPr lang="en-US" sz="3200" b="1" dirty="0">
                <a:latin typeface="AkrutiDevPriyanka" pitchFamily="2" charset="0"/>
              </a:rPr>
              <a:t> </a:t>
            </a:r>
            <a:r>
              <a:rPr lang="en-US" sz="3200" b="1" dirty="0" err="1">
                <a:latin typeface="AkrutiDevPriyanka" pitchFamily="2" charset="0"/>
              </a:rPr>
              <a:t>kesÀ</a:t>
            </a:r>
            <a:r>
              <a:rPr lang="en-US" sz="3200" b="1" dirty="0">
                <a:latin typeface="AkrutiDevPriyanka" pitchFamily="2" charset="0"/>
              </a:rPr>
              <a:t> ceO³e je³e </a:t>
            </a:r>
            <a:r>
              <a:rPr lang="en-US" sz="3200" b="1" dirty="0" err="1">
                <a:latin typeface="AkrutiDevPriyanka" pitchFamily="2" charset="0"/>
              </a:rPr>
              <a:t>ceMeefJejs</a:t>
            </a:r>
            <a:r>
              <a:rPr lang="en-US" sz="3200" b="1" dirty="0">
                <a:latin typeface="AkrutiDevPriyanka" pitchFamily="2" charset="0"/>
              </a:rPr>
              <a:t> </a:t>
            </a:r>
            <a:r>
              <a:rPr lang="en-US" sz="3200" b="1" dirty="0" err="1">
                <a:latin typeface="AkrutiDevPriyanka" pitchFamily="2" charset="0"/>
              </a:rPr>
              <a:t>keÀer</a:t>
            </a:r>
            <a:r>
              <a:rPr lang="en-US" sz="3200" b="1" dirty="0">
                <a:latin typeface="AkrutiDevPriyanka" pitchFamily="2" charset="0"/>
              </a:rPr>
              <a:t> </a:t>
            </a:r>
            <a:r>
              <a:rPr lang="en-US" sz="3200" b="1" dirty="0" err="1">
                <a:latin typeface="AkrutiDevPriyanka" pitchFamily="2" charset="0"/>
              </a:rPr>
              <a:t>cee$ee</a:t>
            </a:r>
            <a:r>
              <a:rPr lang="en-US" sz="3200" b="1" dirty="0">
                <a:latin typeface="AkrutiDevPriyanka" pitchFamily="2" charset="0"/>
              </a:rPr>
              <a:t>, </a:t>
            </a:r>
            <a:r>
              <a:rPr lang="en-US" sz="3200" b="1" dirty="0" err="1">
                <a:latin typeface="AkrutiDevPriyanka" pitchFamily="2" charset="0"/>
              </a:rPr>
              <a:t>Fme</a:t>
            </a:r>
            <a:r>
              <a:rPr lang="en-US" sz="3200" b="1" dirty="0">
                <a:latin typeface="AkrutiDevPriyanka" pitchFamily="2" charset="0"/>
              </a:rPr>
              <a:t> </a:t>
            </a:r>
            <a:r>
              <a:rPr lang="en-US" sz="3200" b="1" dirty="0" err="1">
                <a:latin typeface="AkrutiDevPriyanka" pitchFamily="2" charset="0"/>
              </a:rPr>
              <a:t>yeele</a:t>
            </a:r>
            <a:r>
              <a:rPr lang="en-US" sz="3200" b="1" dirty="0">
                <a:latin typeface="AkrutiDevPriyanka" pitchFamily="2" charset="0"/>
              </a:rPr>
              <a:t> </a:t>
            </a:r>
            <a:r>
              <a:rPr lang="en-US" sz="3200" b="1" dirty="0" err="1">
                <a:latin typeface="AkrutiDevPriyanka" pitchFamily="2" charset="0"/>
              </a:rPr>
              <a:t>mes</a:t>
            </a:r>
            <a:r>
              <a:rPr lang="en-US" sz="3200" b="1" dirty="0">
                <a:latin typeface="AkrutiDevPriyanka" pitchFamily="2" charset="0"/>
              </a:rPr>
              <a:t> ³en </a:t>
            </a:r>
            <a:r>
              <a:rPr lang="en-US" sz="3200" b="1" dirty="0" err="1">
                <a:latin typeface="AkrutiDevPriyanka" pitchFamily="2" charset="0"/>
              </a:rPr>
              <a:t>Helee</a:t>
            </a:r>
            <a:r>
              <a:rPr lang="en-US" sz="3200" b="1" dirty="0">
                <a:latin typeface="AkrutiDevPriyanka" pitchFamily="2" charset="0"/>
              </a:rPr>
              <a:t> ®</a:t>
            </a:r>
            <a:r>
              <a:rPr lang="en-US" sz="3200" b="1" dirty="0" err="1">
                <a:latin typeface="AkrutiDevPriyanka" pitchFamily="2" charset="0"/>
              </a:rPr>
              <a:t>euelee</a:t>
            </a:r>
            <a:r>
              <a:rPr lang="en-US" sz="3200" b="1" dirty="0">
                <a:latin typeface="AkrutiDevPriyanka" pitchFamily="2" charset="0"/>
              </a:rPr>
              <a:t> </a:t>
            </a:r>
            <a:r>
              <a:rPr lang="en-US" sz="3200" b="1" dirty="0" err="1">
                <a:latin typeface="AkrutiDevPriyanka" pitchFamily="2" charset="0"/>
              </a:rPr>
              <a:t>nw</a:t>
            </a:r>
            <a:r>
              <a:rPr lang="en-US" sz="3200" b="1" dirty="0">
                <a:latin typeface="AkrutiDevPriyanka" pitchFamily="2" charset="0"/>
              </a:rPr>
              <a:t> </a:t>
            </a:r>
            <a:r>
              <a:rPr lang="en-US" sz="3200" b="1" dirty="0" err="1">
                <a:latin typeface="AkrutiDevPriyanka" pitchFamily="2" charset="0"/>
              </a:rPr>
              <a:t>efkeÀ</a:t>
            </a:r>
            <a:r>
              <a:rPr lang="en-US" sz="3200" b="1" dirty="0">
                <a:latin typeface="AkrutiDevPriyanka" pitchFamily="2" charset="0"/>
              </a:rPr>
              <a:t> </a:t>
            </a:r>
            <a:r>
              <a:rPr lang="en-US" sz="3200" b="1" dirty="0" err="1">
                <a:latin typeface="AkrutiDevPriyanka" pitchFamily="2" charset="0"/>
              </a:rPr>
              <a:t>Iejsuet</a:t>
            </a:r>
            <a:r>
              <a:rPr lang="en-US" sz="3200" b="1" dirty="0">
                <a:latin typeface="AkrutiDevPriyanka" pitchFamily="2" charset="0"/>
              </a:rPr>
              <a:t> keÀe³eeX </a:t>
            </a:r>
            <a:r>
              <a:rPr lang="en-US" sz="3200" b="1" dirty="0" err="1">
                <a:latin typeface="AkrutiDevPriyanka" pitchFamily="2" charset="0"/>
              </a:rPr>
              <a:t>kesÀ</a:t>
            </a:r>
            <a:r>
              <a:rPr lang="en-US" sz="3200" b="1" dirty="0">
                <a:latin typeface="AkrutiDevPriyanka" pitchFamily="2" charset="0"/>
              </a:rPr>
              <a:t> </a:t>
            </a:r>
            <a:r>
              <a:rPr lang="en-US" sz="3200" b="1" dirty="0" err="1">
                <a:latin typeface="AkrutiDevPriyanka" pitchFamily="2" charset="0"/>
              </a:rPr>
              <a:t>mebHeeove</a:t>
            </a:r>
            <a:r>
              <a:rPr lang="en-US" sz="3200" b="1" dirty="0">
                <a:latin typeface="AkrutiDevPriyanka" pitchFamily="2" charset="0"/>
              </a:rPr>
              <a:t> </a:t>
            </a:r>
            <a:r>
              <a:rPr lang="en-US" sz="3200" b="1" dirty="0" err="1">
                <a:latin typeface="AkrutiDevPriyanka" pitchFamily="2" charset="0"/>
              </a:rPr>
              <a:t>ceW</a:t>
            </a:r>
            <a:r>
              <a:rPr lang="en-US" sz="3200" b="1" dirty="0">
                <a:latin typeface="AkrutiDevPriyanka" pitchFamily="2" charset="0"/>
              </a:rPr>
              <a:t> </a:t>
            </a:r>
            <a:r>
              <a:rPr lang="en-US" sz="3200" b="1" dirty="0" err="1">
                <a:latin typeface="AkrutiDevPriyanka" pitchFamily="2" charset="0"/>
              </a:rPr>
              <a:t>Heefle</a:t>
            </a:r>
            <a:r>
              <a:rPr lang="en-US" sz="3200" b="1" dirty="0">
                <a:latin typeface="AkrutiDevPriyanka" pitchFamily="2" charset="0"/>
              </a:rPr>
              <a:t> </a:t>
            </a:r>
            <a:r>
              <a:rPr lang="en-US" sz="3200" b="1" dirty="0" err="1">
                <a:latin typeface="AkrutiDevPriyanka" pitchFamily="2" charset="0"/>
              </a:rPr>
              <a:t>efkeÀme</a:t>
            </a:r>
            <a:r>
              <a:rPr lang="en-US" sz="3200" b="1" dirty="0">
                <a:latin typeface="AkrutiDevPriyanka" pitchFamily="2" charset="0"/>
              </a:rPr>
              <a:t> no </a:t>
            </a:r>
            <a:r>
              <a:rPr lang="en-US" sz="3200" b="1" dirty="0" err="1">
                <a:latin typeface="AkrutiDevPriyanka" pitchFamily="2" charset="0"/>
              </a:rPr>
              <a:t>lekeÀ</a:t>
            </a:r>
            <a:r>
              <a:rPr lang="en-US" sz="3200" b="1" dirty="0">
                <a:latin typeface="AkrutiDevPriyanka" pitchFamily="2" charset="0"/>
              </a:rPr>
              <a:t> </a:t>
            </a:r>
            <a:r>
              <a:rPr lang="en-US" sz="3200" b="1" dirty="0" err="1">
                <a:latin typeface="AkrutiDevPriyanka" pitchFamily="2" charset="0"/>
              </a:rPr>
              <a:t>Helveer</a:t>
            </a:r>
            <a:r>
              <a:rPr lang="en-US" sz="3200" b="1" dirty="0">
                <a:latin typeface="AkrutiDevPriyanka" pitchFamily="2" charset="0"/>
              </a:rPr>
              <a:t> </a:t>
            </a:r>
            <a:r>
              <a:rPr lang="en-US" sz="3200" b="1" dirty="0" err="1">
                <a:latin typeface="AkrutiDevPriyanka" pitchFamily="2" charset="0"/>
              </a:rPr>
              <a:t>kesÀ</a:t>
            </a:r>
            <a:r>
              <a:rPr lang="en-US" sz="3200" b="1" dirty="0">
                <a:latin typeface="AkrutiDevPriyanka" pitchFamily="2" charset="0"/>
              </a:rPr>
              <a:t> </a:t>
            </a:r>
            <a:r>
              <a:rPr lang="en-US" sz="3200" b="1" dirty="0" err="1">
                <a:latin typeface="AkrutiDevPriyanka" pitchFamily="2" charset="0"/>
              </a:rPr>
              <a:t>cenlJe</a:t>
            </a:r>
            <a:r>
              <a:rPr lang="en-US" sz="3200" b="1" dirty="0">
                <a:latin typeface="AkrutiDevPriyanka" pitchFamily="2" charset="0"/>
              </a:rPr>
              <a:t> </a:t>
            </a:r>
            <a:r>
              <a:rPr lang="en-US" sz="3200" b="1" dirty="0" err="1">
                <a:latin typeface="AkrutiDevPriyanka" pitchFamily="2" charset="0"/>
              </a:rPr>
              <a:t>keÀes</a:t>
            </a:r>
            <a:r>
              <a:rPr lang="en-US" sz="3200" b="1" dirty="0">
                <a:latin typeface="AkrutiDevPriyanka" pitchFamily="2" charset="0"/>
              </a:rPr>
              <a:t> </a:t>
            </a:r>
            <a:r>
              <a:rPr lang="en-US" sz="3200" b="1" dirty="0" err="1">
                <a:latin typeface="AkrutiDevPriyanka" pitchFamily="2" charset="0"/>
              </a:rPr>
              <a:t>mecePelee</a:t>
            </a:r>
            <a:r>
              <a:rPr lang="en-US" sz="3200" b="1" dirty="0">
                <a:latin typeface="AkrutiDevPriyanka" pitchFamily="2" charset="0"/>
              </a:rPr>
              <a:t> </a:t>
            </a:r>
            <a:r>
              <a:rPr lang="en-US" sz="3200" b="1" dirty="0" err="1">
                <a:latin typeface="AkrutiDevPriyanka" pitchFamily="2" charset="0"/>
              </a:rPr>
              <a:t>nw</a:t>
            </a:r>
            <a:r>
              <a:rPr lang="en-US" sz="3200" b="1" dirty="0">
                <a:latin typeface="AkrutiDevPriyanka" pitchFamily="2" charset="0"/>
              </a:rPr>
              <a:t>, </a:t>
            </a:r>
            <a:r>
              <a:rPr lang="en-US" sz="3200" b="1" dirty="0" err="1">
                <a:latin typeface="AkrutiDevPriyanka" pitchFamily="2" charset="0"/>
              </a:rPr>
              <a:t>Helveer</a:t>
            </a:r>
            <a:r>
              <a:rPr lang="en-US" sz="3200" b="1" dirty="0">
                <a:latin typeface="AkrutiDevPriyanka" pitchFamily="2" charset="0"/>
              </a:rPr>
              <a:t> </a:t>
            </a:r>
            <a:r>
              <a:rPr lang="en-US" sz="3200" b="1" dirty="0" err="1">
                <a:latin typeface="AkrutiDevPriyanka" pitchFamily="2" charset="0"/>
              </a:rPr>
              <a:t>keÀes</a:t>
            </a:r>
            <a:r>
              <a:rPr lang="en-US" sz="3200" b="1" dirty="0">
                <a:latin typeface="AkrutiDevPriyanka" pitchFamily="2" charset="0"/>
              </a:rPr>
              <a:t> </a:t>
            </a:r>
            <a:r>
              <a:rPr lang="en-US" sz="3200" b="1" dirty="0" err="1">
                <a:latin typeface="AkrutiDevPriyanka" pitchFamily="2" charset="0"/>
              </a:rPr>
              <a:t>efkeÀme</a:t>
            </a:r>
            <a:r>
              <a:rPr lang="en-US" sz="3200" b="1" dirty="0">
                <a:latin typeface="AkrutiDevPriyanka" pitchFamily="2" charset="0"/>
              </a:rPr>
              <a:t> no </a:t>
            </a:r>
            <a:r>
              <a:rPr lang="en-US" sz="3200" b="1" dirty="0" err="1">
                <a:latin typeface="AkrutiDevPriyanka" pitchFamily="2" charset="0"/>
              </a:rPr>
              <a:t>lekeÀ</a:t>
            </a:r>
            <a:r>
              <a:rPr lang="en-US" sz="3200" b="1" dirty="0">
                <a:latin typeface="AkrutiDevPriyanka" pitchFamily="2" charset="0"/>
              </a:rPr>
              <a:t> </a:t>
            </a:r>
            <a:r>
              <a:rPr lang="en-US" sz="3200" b="1" dirty="0" err="1">
                <a:latin typeface="AkrutiDevPriyanka" pitchFamily="2" charset="0"/>
              </a:rPr>
              <a:t>mJeleb$elee</a:t>
            </a:r>
            <a:r>
              <a:rPr lang="en-US" sz="3200" b="1" dirty="0">
                <a:latin typeface="AkrutiDevPriyanka" pitchFamily="2" charset="0"/>
              </a:rPr>
              <a:t> </a:t>
            </a:r>
            <a:r>
              <a:rPr lang="en-US" sz="3200" b="1" dirty="0" err="1">
                <a:latin typeface="AkrutiDevPriyanka" pitchFamily="2" charset="0"/>
              </a:rPr>
              <a:t>He´eHle</a:t>
            </a:r>
            <a:r>
              <a:rPr lang="en-US" sz="3200" b="1" dirty="0">
                <a:latin typeface="AkrutiDevPriyanka" pitchFamily="2" charset="0"/>
              </a:rPr>
              <a:t> </a:t>
            </a:r>
            <a:r>
              <a:rPr lang="en-US" sz="3200" b="1" dirty="0" err="1">
                <a:latin typeface="AkrutiDevPriyanka" pitchFamily="2" charset="0"/>
              </a:rPr>
              <a:t>nw</a:t>
            </a:r>
            <a:r>
              <a:rPr lang="en-US" sz="3200" b="1" dirty="0">
                <a:latin typeface="AkrutiDevPriyanka" pitchFamily="2" charset="0"/>
              </a:rPr>
              <a:t> </a:t>
            </a:r>
            <a:r>
              <a:rPr lang="en-US" sz="3200" b="1" dirty="0" err="1">
                <a:latin typeface="AkrutiDevPriyanka" pitchFamily="2" charset="0"/>
              </a:rPr>
              <a:t>efkeÀ</a:t>
            </a:r>
            <a:r>
              <a:rPr lang="en-US" sz="3200" b="1" dirty="0">
                <a:latin typeface="AkrutiDevPriyanka" pitchFamily="2" charset="0"/>
              </a:rPr>
              <a:t> Jen </a:t>
            </a:r>
            <a:r>
              <a:rPr lang="en-US" sz="3200" b="1" dirty="0" err="1">
                <a:latin typeface="AkrutiDevPriyanka" pitchFamily="2" charset="0"/>
              </a:rPr>
              <a:t>DeHeveer</a:t>
            </a:r>
            <a:r>
              <a:rPr lang="en-US" sz="3200" b="1" dirty="0">
                <a:latin typeface="AkrutiDevPriyanka" pitchFamily="2" charset="0"/>
              </a:rPr>
              <a:t> </a:t>
            </a:r>
            <a:r>
              <a:rPr lang="en-US" sz="3200" b="1" dirty="0" err="1">
                <a:latin typeface="AkrutiDevPriyanka" pitchFamily="2" charset="0"/>
              </a:rPr>
              <a:t>F®íe</a:t>
            </a:r>
            <a:r>
              <a:rPr lang="en-US" sz="3200" b="1" dirty="0">
                <a:latin typeface="AkrutiDevPriyanka" pitchFamily="2" charset="0"/>
              </a:rPr>
              <a:t> </a:t>
            </a:r>
            <a:r>
              <a:rPr lang="en-US" sz="3200" b="1" dirty="0" err="1">
                <a:latin typeface="AkrutiDevPriyanka" pitchFamily="2" charset="0"/>
              </a:rPr>
              <a:t>mes</a:t>
            </a:r>
            <a:r>
              <a:rPr lang="en-US" sz="3200" b="1" dirty="0">
                <a:latin typeface="AkrutiDevPriyanka" pitchFamily="2" charset="0"/>
              </a:rPr>
              <a:t> </a:t>
            </a:r>
            <a:r>
              <a:rPr lang="en-US" sz="3200" b="1" dirty="0" err="1">
                <a:latin typeface="AkrutiDevPriyanka" pitchFamily="2" charset="0"/>
              </a:rPr>
              <a:t>Hewmes</a:t>
            </a:r>
            <a:r>
              <a:rPr lang="en-US" sz="3200" b="1" dirty="0">
                <a:latin typeface="AkrutiDevPriyanka" pitchFamily="2" charset="0"/>
              </a:rPr>
              <a:t> </a:t>
            </a:r>
            <a:r>
              <a:rPr lang="en-US" sz="3200" b="1" dirty="0" err="1">
                <a:latin typeface="AkrutiDevPriyanka" pitchFamily="2" charset="0"/>
              </a:rPr>
              <a:t>Ke®e</a:t>
            </a:r>
            <a:r>
              <a:rPr lang="en-US" sz="3200" b="1" dirty="0">
                <a:latin typeface="AkrutiDevPriyanka" pitchFamily="2" charset="0"/>
              </a:rPr>
              <a:t>&amp; </a:t>
            </a:r>
            <a:r>
              <a:rPr lang="en-US" sz="3200" b="1" dirty="0" err="1">
                <a:latin typeface="AkrutiDevPriyanka" pitchFamily="2" charset="0"/>
              </a:rPr>
              <a:t>keÀj</a:t>
            </a:r>
            <a:r>
              <a:rPr lang="en-US" sz="3200" b="1" dirty="0">
                <a:latin typeface="AkrutiDevPriyanka" pitchFamily="2" charset="0"/>
              </a:rPr>
              <a:t> </a:t>
            </a:r>
            <a:r>
              <a:rPr lang="en-US" sz="3200" b="1" dirty="0" err="1">
                <a:latin typeface="AkrutiDevPriyanka" pitchFamily="2" charset="0"/>
              </a:rPr>
              <a:t>mekeÀleer</a:t>
            </a:r>
            <a:r>
              <a:rPr lang="en-US" sz="3200" b="1" dirty="0">
                <a:latin typeface="AkrutiDevPriyanka" pitchFamily="2" charset="0"/>
              </a:rPr>
              <a:t> </a:t>
            </a:r>
            <a:r>
              <a:rPr lang="en-US" sz="3200" b="1" dirty="0" err="1">
                <a:latin typeface="AkrutiDevPriyanka" pitchFamily="2" charset="0"/>
              </a:rPr>
              <a:t>nw</a:t>
            </a:r>
            <a:r>
              <a:rPr lang="en-US" sz="3200" b="1" dirty="0">
                <a:latin typeface="AkrutiDevPriyanka" pitchFamily="2" charset="0"/>
              </a:rPr>
              <a:t> </a:t>
            </a:r>
            <a:r>
              <a:rPr lang="en-US" sz="3200" b="1" dirty="0" err="1">
                <a:latin typeface="AkrutiDevPriyanka" pitchFamily="2" charset="0"/>
              </a:rPr>
              <a:t>Deewj</a:t>
            </a:r>
            <a:r>
              <a:rPr lang="en-US" sz="3200" b="1" dirty="0">
                <a:latin typeface="AkrutiDevPriyanka" pitchFamily="2" charset="0"/>
              </a:rPr>
              <a:t> </a:t>
            </a:r>
            <a:r>
              <a:rPr lang="en-US" sz="3200" b="1" dirty="0" err="1">
                <a:latin typeface="AkrutiDevPriyanka" pitchFamily="2" charset="0"/>
              </a:rPr>
              <a:t>jepeveereflekeÀ</a:t>
            </a:r>
            <a:r>
              <a:rPr lang="en-US" sz="3200" b="1" dirty="0">
                <a:latin typeface="AkrutiDevPriyanka" pitchFamily="2" charset="0"/>
              </a:rPr>
              <a:t> ieefleefJeefOe³eeW </a:t>
            </a:r>
            <a:r>
              <a:rPr lang="en-US" sz="3200" b="1" dirty="0" err="1">
                <a:latin typeface="AkrutiDevPriyanka" pitchFamily="2" charset="0"/>
              </a:rPr>
              <a:t>ceW</a:t>
            </a:r>
            <a:r>
              <a:rPr lang="en-US" sz="3200" b="1" dirty="0">
                <a:latin typeface="AkrutiDevPriyanka" pitchFamily="2" charset="0"/>
              </a:rPr>
              <a:t> </a:t>
            </a:r>
            <a:r>
              <a:rPr lang="en-US" sz="3200" b="1" dirty="0" err="1">
                <a:latin typeface="AkrutiDevPriyanka" pitchFamily="2" charset="0"/>
              </a:rPr>
              <a:t>Yeeie</a:t>
            </a:r>
            <a:r>
              <a:rPr lang="en-US" sz="3200" b="1" dirty="0">
                <a:latin typeface="AkrutiDevPriyanka" pitchFamily="2" charset="0"/>
              </a:rPr>
              <a:t> </a:t>
            </a:r>
            <a:r>
              <a:rPr lang="en-US" sz="3200" b="1" dirty="0" err="1">
                <a:latin typeface="AkrutiDevPriyanka" pitchFamily="2" charset="0"/>
              </a:rPr>
              <a:t>ues</a:t>
            </a:r>
            <a:r>
              <a:rPr lang="en-US" sz="3200" b="1" dirty="0">
                <a:latin typeface="AkrutiDevPriyanka" pitchFamily="2" charset="0"/>
              </a:rPr>
              <a:t> </a:t>
            </a:r>
            <a:r>
              <a:rPr lang="en-US" sz="3200" b="1" dirty="0" err="1">
                <a:latin typeface="AkrutiDevPriyanka" pitchFamily="2" charset="0"/>
              </a:rPr>
              <a:t>mekeÀleer</a:t>
            </a:r>
            <a:r>
              <a:rPr lang="en-US" sz="3200" b="1" dirty="0">
                <a:latin typeface="AkrutiDevPriyanka" pitchFamily="2" charset="0"/>
              </a:rPr>
              <a:t> </a:t>
            </a:r>
            <a:r>
              <a:rPr lang="en-US" sz="3200" b="1" dirty="0" err="1">
                <a:latin typeface="AkrutiDevPriyanka" pitchFamily="2" charset="0"/>
              </a:rPr>
              <a:t>nw</a:t>
            </a:r>
            <a:r>
              <a:rPr lang="en-US" sz="3200" b="1" dirty="0">
                <a:latin typeface="AkrutiDevPriyanka" pitchFamily="2" charset="0"/>
              </a:rPr>
              <a:t> </a:t>
            </a:r>
            <a:r>
              <a:rPr lang="en-US" sz="3200" b="1" dirty="0" err="1">
                <a:solidFill>
                  <a:srgbClr val="FF0000"/>
                </a:solidFill>
                <a:latin typeface="AkrutiDevPriyanka" pitchFamily="2" charset="0"/>
              </a:rPr>
              <a:t>Deewj</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DeefOekeÀej</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mes</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mebyebefOele</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IeìkeÀ</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efpemekesÀ</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DeeOeej</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Hej</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Fme</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yeele</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keÀer</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peevekeÀejer</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efceueleer</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nw</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efkeÀ</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ceefnuee</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efkeÀme</a:t>
            </a:r>
            <a:r>
              <a:rPr lang="en-US" sz="3200" b="1" dirty="0">
                <a:solidFill>
                  <a:srgbClr val="FF0000"/>
                </a:solidFill>
                <a:latin typeface="AkrutiDevPriyanka" pitchFamily="2" charset="0"/>
              </a:rPr>
              <a:t> no </a:t>
            </a:r>
            <a:r>
              <a:rPr lang="en-US" sz="3200" b="1" dirty="0" err="1">
                <a:solidFill>
                  <a:srgbClr val="FF0000"/>
                </a:solidFill>
                <a:latin typeface="AkrutiDevPriyanka" pitchFamily="2" charset="0"/>
              </a:rPr>
              <a:t>lekeÀ</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DeHeveer</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cepeea</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mes</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HewÀmeues</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ues</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mekeÀleer</a:t>
            </a:r>
            <a:r>
              <a:rPr lang="en-US" sz="3200" b="1" dirty="0">
                <a:solidFill>
                  <a:srgbClr val="FF0000"/>
                </a:solidFill>
                <a:latin typeface="AkrutiDevPriyanka" pitchFamily="2" charset="0"/>
              </a:rPr>
              <a:t> </a:t>
            </a:r>
            <a:r>
              <a:rPr lang="en-US" sz="3200" b="1" dirty="0" err="1">
                <a:solidFill>
                  <a:srgbClr val="FF0000"/>
                </a:solidFill>
                <a:latin typeface="AkrutiDevPriyanka" pitchFamily="2" charset="0"/>
              </a:rPr>
              <a:t>nw</a:t>
            </a:r>
            <a:r>
              <a:rPr lang="en-US" sz="3200" b="1" dirty="0">
                <a:solidFill>
                  <a:srgbClr val="FF0000"/>
                </a:solidFill>
                <a:latin typeface="AkrutiDevPriyanka" pitchFamily="2" charset="0"/>
              </a:rPr>
              <a:t>~ </a:t>
            </a:r>
            <a:r>
              <a:rPr lang="en-US" sz="3200" b="1" dirty="0" err="1">
                <a:solidFill>
                  <a:srgbClr val="002060"/>
                </a:solidFill>
                <a:latin typeface="AkrutiDevPriyanka" pitchFamily="2" charset="0"/>
              </a:rPr>
              <a:t>Deeceleewj</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Hej</a:t>
            </a:r>
            <a:r>
              <a:rPr lang="en-US" sz="3200" b="1" dirty="0">
                <a:solidFill>
                  <a:srgbClr val="002060"/>
                </a:solidFill>
                <a:latin typeface="AkrutiDevPriyanka" pitchFamily="2" charset="0"/>
              </a:rPr>
              <a:t> ³en </a:t>
            </a:r>
            <a:r>
              <a:rPr lang="en-US" sz="3200" b="1" dirty="0" err="1">
                <a:solidFill>
                  <a:srgbClr val="002060"/>
                </a:solidFill>
                <a:latin typeface="AkrutiDevPriyanka" pitchFamily="2" charset="0"/>
              </a:rPr>
              <a:t>DeefOekeÀej</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ncesMee</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mes</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Heg</a:t>
            </a:r>
            <a:r>
              <a:rPr lang="en-US" sz="3200" b="1" dirty="0">
                <a:solidFill>
                  <a:srgbClr val="002060"/>
                </a:solidFill>
                <a:latin typeface="AkrutiDevPriyanka" pitchFamily="2" charset="0"/>
              </a:rPr>
              <a:t>©&lt;</a:t>
            </a:r>
            <a:r>
              <a:rPr lang="en-US" sz="3200" b="1" dirty="0" err="1">
                <a:solidFill>
                  <a:srgbClr val="002060"/>
                </a:solidFill>
                <a:latin typeface="AkrutiDevPriyanka" pitchFamily="2" charset="0"/>
              </a:rPr>
              <a:t>eeW</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kesÀ</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neLeeW</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ces</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jne</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nw</a:t>
            </a:r>
            <a:r>
              <a:rPr lang="en-US" sz="3200" b="1" dirty="0">
                <a:solidFill>
                  <a:srgbClr val="002060"/>
                </a:solidFill>
                <a:latin typeface="AkrutiDevPriyanka" pitchFamily="2" charset="0"/>
              </a:rPr>
              <a:t>~ ³es </a:t>
            </a:r>
            <a:r>
              <a:rPr lang="en-US" sz="3200" b="1" dirty="0" err="1">
                <a:solidFill>
                  <a:srgbClr val="002060"/>
                </a:solidFill>
                <a:latin typeface="AkrutiDevPriyanka" pitchFamily="2" charset="0"/>
              </a:rPr>
              <a:t>Gme</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He´keÀej</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kesÀ</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IeìkeÀ</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nQ</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efpevnW</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yeeukeÀ</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ves</a:t>
            </a:r>
            <a:r>
              <a:rPr lang="en-US" sz="3200" b="1" dirty="0">
                <a:solidFill>
                  <a:srgbClr val="002060"/>
                </a:solidFill>
                <a:latin typeface="AkrutiDevPriyanka" pitchFamily="2" charset="0"/>
              </a:rPr>
              <a:t> 1994 </a:t>
            </a:r>
            <a:r>
              <a:rPr lang="en-US" sz="3200" b="1" dirty="0" err="1">
                <a:solidFill>
                  <a:srgbClr val="002060"/>
                </a:solidFill>
                <a:latin typeface="AkrutiDevPriyanka" pitchFamily="2" charset="0"/>
              </a:rPr>
              <a:t>kesÀ</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DeHeves</a:t>
            </a:r>
            <a:r>
              <a:rPr lang="en-US" sz="3200" b="1" dirty="0">
                <a:solidFill>
                  <a:srgbClr val="002060"/>
                </a:solidFill>
                <a:latin typeface="AkrutiDevPriyanka" pitchFamily="2" charset="0"/>
              </a:rPr>
              <a:t> DeO³e³eve </a:t>
            </a:r>
            <a:r>
              <a:rPr lang="en-US" sz="3200" b="1" dirty="0" err="1">
                <a:solidFill>
                  <a:srgbClr val="002060"/>
                </a:solidFill>
                <a:latin typeface="AkrutiDevPriyanka" pitchFamily="2" charset="0"/>
              </a:rPr>
              <a:t>ceW</a:t>
            </a:r>
            <a:r>
              <a:rPr lang="en-US" sz="3200" b="1" dirty="0">
                <a:solidFill>
                  <a:srgbClr val="002060"/>
                </a:solidFill>
                <a:latin typeface="AkrutiDevPriyanka" pitchFamily="2" charset="0"/>
              </a:rPr>
              <a:t> Hee³ee Lee~ </a:t>
            </a:r>
            <a:r>
              <a:rPr lang="en-US" sz="3200" b="1" dirty="0" err="1">
                <a:solidFill>
                  <a:srgbClr val="002060"/>
                </a:solidFill>
                <a:latin typeface="AkrutiDevPriyanka" pitchFamily="2" charset="0"/>
              </a:rPr>
              <a:t>neMeceer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ves</a:t>
            </a:r>
            <a:r>
              <a:rPr lang="en-US" sz="3200" b="1" dirty="0">
                <a:solidFill>
                  <a:srgbClr val="002060"/>
                </a:solidFill>
                <a:latin typeface="AkrutiDevPriyanka" pitchFamily="2" charset="0"/>
              </a:rPr>
              <a:t> 1996 </a:t>
            </a:r>
            <a:r>
              <a:rPr lang="en-US" sz="3200" b="1" dirty="0" err="1">
                <a:solidFill>
                  <a:srgbClr val="002060"/>
                </a:solidFill>
                <a:latin typeface="AkrutiDevPriyanka" pitchFamily="2" charset="0"/>
              </a:rPr>
              <a:t>ceW</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ceefnuee</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meyeueerkeÀjCe</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kesÀ</a:t>
            </a:r>
            <a:r>
              <a:rPr lang="en-US" sz="3200" b="1" dirty="0">
                <a:solidFill>
                  <a:srgbClr val="002060"/>
                </a:solidFill>
                <a:latin typeface="AkrutiDevPriyanka" pitchFamily="2" charset="0"/>
              </a:rPr>
              <a:t> 8 </a:t>
            </a:r>
            <a:r>
              <a:rPr lang="en-US" sz="3200" b="1" dirty="0" err="1">
                <a:solidFill>
                  <a:srgbClr val="002060"/>
                </a:solidFill>
                <a:latin typeface="AkrutiDevPriyanka" pitchFamily="2" charset="0"/>
              </a:rPr>
              <a:t>IeìkeÀeW</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keÀer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e®ee</a:t>
            </a:r>
            <a:r>
              <a:rPr lang="en-US" sz="3200" b="1" dirty="0">
                <a:solidFill>
                  <a:srgbClr val="002060"/>
                </a:solidFill>
                <a:latin typeface="AkrutiDevPriyanka" pitchFamily="2" charset="0"/>
              </a:rPr>
              <a:t>&amp; </a:t>
            </a:r>
            <a:r>
              <a:rPr lang="en-US" sz="3200" b="1" dirty="0" err="1">
                <a:solidFill>
                  <a:srgbClr val="002060"/>
                </a:solidFill>
                <a:latin typeface="AkrutiDevPriyanka" pitchFamily="2" charset="0"/>
              </a:rPr>
              <a:t>keÀer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nwë</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DeeJeeieceve</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keÀer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mJeleb$elee</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DeeefLe&amp;keÀ</a:t>
            </a:r>
            <a:r>
              <a:rPr lang="en-US" sz="3200" b="1" dirty="0">
                <a:solidFill>
                  <a:srgbClr val="002060"/>
                </a:solidFill>
                <a:latin typeface="AkrutiDevPriyanka" pitchFamily="2" charset="0"/>
              </a:rPr>
              <a:t> Dee]</a:t>
            </a:r>
            <a:r>
              <a:rPr lang="en-US" sz="3200" b="1" dirty="0" err="1">
                <a:solidFill>
                  <a:srgbClr val="002060"/>
                </a:solidFill>
                <a:latin typeface="AkrutiDevPriyanka" pitchFamily="2" charset="0"/>
              </a:rPr>
              <a:t>peeoer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íesìer-ceesìer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Kejerooejer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keÀer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mJeleb$elee</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yeæ</a:t>
            </a:r>
            <a:r>
              <a:rPr lang="en-US" sz="3200" b="1" dirty="0">
                <a:solidFill>
                  <a:srgbClr val="002060"/>
                </a:solidFill>
                <a:latin typeface="AkrutiDevPriyanka" pitchFamily="2" charset="0"/>
              </a:rPr>
              <a:t>[</a:t>
            </a:r>
            <a:r>
              <a:rPr lang="en-US" sz="3200" b="1" dirty="0" err="1">
                <a:solidFill>
                  <a:srgbClr val="002060"/>
                </a:solidFill>
                <a:latin typeface="AkrutiDevPriyanka" pitchFamily="2" charset="0"/>
              </a:rPr>
              <a:t>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Kejerooejer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keÀer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mJeleb$elee</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He´cegKe</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HewÀmeueeW</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ceW</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Yeeieeroejer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HeefjJeej</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ceW</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SkeÀ</a:t>
            </a:r>
            <a:r>
              <a:rPr lang="en-US" sz="3200" b="1" dirty="0">
                <a:solidFill>
                  <a:srgbClr val="002060"/>
                </a:solidFill>
                <a:latin typeface="AkrutiDevPriyanka" pitchFamily="2" charset="0"/>
              </a:rPr>
              <a:t> no </a:t>
            </a:r>
            <a:r>
              <a:rPr lang="en-US" sz="3200" b="1" dirty="0" err="1">
                <a:solidFill>
                  <a:srgbClr val="002060"/>
                </a:solidFill>
                <a:latin typeface="AkrutiDevPriyanka" pitchFamily="2" charset="0"/>
              </a:rPr>
              <a:t>lekeÀ</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mJeleb$elee</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jepeveereflekeÀ</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SJeb</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keÀevetveer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peeieªkeÀlee</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jepeveereflekeÀ</a:t>
            </a:r>
            <a:r>
              <a:rPr lang="en-US" sz="3200" b="1" dirty="0">
                <a:solidFill>
                  <a:srgbClr val="002060"/>
                </a:solidFill>
                <a:latin typeface="AkrutiDevPriyanka" pitchFamily="2" charset="0"/>
              </a:rPr>
              <a:t> ieefleefJeefOe³eeW </a:t>
            </a:r>
            <a:r>
              <a:rPr lang="en-US" sz="3200" b="1" dirty="0" err="1">
                <a:solidFill>
                  <a:srgbClr val="002060"/>
                </a:solidFill>
                <a:latin typeface="AkrutiDevPriyanka" pitchFamily="2" charset="0"/>
              </a:rPr>
              <a:t>ceW</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Yeeieeroejer</a:t>
            </a:r>
            <a:r>
              <a:rPr lang="en-US" sz="3200" b="1" dirty="0">
                <a:solidFill>
                  <a:srgbClr val="002060"/>
                </a:solidFill>
                <a:latin typeface="AkrutiDevPriyanka" pitchFamily="2" charset="0"/>
              </a:rPr>
              <a:t> </a:t>
            </a:r>
            <a:r>
              <a:rPr lang="en-US" sz="3200" b="1" dirty="0" err="1">
                <a:solidFill>
                  <a:srgbClr val="002060"/>
                </a:solidFill>
                <a:latin typeface="AkrutiDevPriyanka" pitchFamily="2" charset="0"/>
              </a:rPr>
              <a:t>keÀer</a:t>
            </a:r>
            <a:r>
              <a:rPr lang="en-US" sz="3200" b="1" dirty="0">
                <a:solidFill>
                  <a:srgbClr val="002060"/>
                </a:solidFill>
                <a:latin typeface="AkrutiDevPriyanka" pitchFamily="2" charset="0"/>
              </a:rPr>
              <a:t> Dee]</a:t>
            </a:r>
            <a:r>
              <a:rPr lang="en-US" sz="3200" b="1" dirty="0" err="1">
                <a:solidFill>
                  <a:srgbClr val="002060"/>
                </a:solidFill>
                <a:latin typeface="AkrutiDevPriyanka" pitchFamily="2" charset="0"/>
              </a:rPr>
              <a:t>peeoer</a:t>
            </a:r>
            <a:r>
              <a:rPr lang="en-US" sz="3200" b="1" dirty="0">
                <a:solidFill>
                  <a:srgbClr val="002060"/>
                </a:solidFill>
                <a:latin typeface="AkrutiDevPriyanka" pitchFamily="2" charset="0"/>
              </a:rPr>
              <a:t>~ </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ert.jpg"/>
          <p:cNvPicPr>
            <a:picLocks noChangeAspect="1"/>
          </p:cNvPicPr>
          <p:nvPr/>
        </p:nvPicPr>
        <p:blipFill>
          <a:blip r:embed="rId3"/>
          <a:stretch>
            <a:fillRect/>
          </a:stretch>
        </p:blipFill>
        <p:spPr>
          <a:xfrm>
            <a:off x="0" y="0"/>
            <a:ext cx="9144000" cy="6858000"/>
          </a:xfrm>
          <a:prstGeom prst="rect">
            <a:avLst/>
          </a:prstGeom>
        </p:spPr>
      </p:pic>
      <p:sp>
        <p:nvSpPr>
          <p:cNvPr id="6" name="Rectangle 5"/>
          <p:cNvSpPr/>
          <p:nvPr/>
        </p:nvSpPr>
        <p:spPr>
          <a:xfrm>
            <a:off x="0" y="76200"/>
            <a:ext cx="9144000" cy="5986254"/>
          </a:xfrm>
          <a:prstGeom prst="rect">
            <a:avLst/>
          </a:prstGeom>
        </p:spPr>
        <p:txBody>
          <a:bodyPr wrap="square">
            <a:spAutoFit/>
          </a:bodyPr>
          <a:lstStyle/>
          <a:p>
            <a:pPr algn="ctr">
              <a:defRPr/>
            </a:pPr>
            <a:r>
              <a:rPr lang="en-US" sz="8800" b="1" dirty="0" smtClean="0">
                <a:solidFill>
                  <a:srgbClr val="00FFFF"/>
                </a:solidFill>
                <a:effectLst>
                  <a:outerShdw blurRad="38100" dist="38100" dir="2700000" algn="tl">
                    <a:srgbClr val="000000">
                      <a:alpha val="43137"/>
                    </a:srgbClr>
                  </a:outerShdw>
                </a:effectLst>
                <a:latin typeface="AkrutiDevPriyanka" pitchFamily="2" charset="0"/>
              </a:rPr>
              <a:t> </a:t>
            </a:r>
            <a:r>
              <a:rPr lang="en-US" sz="11500" b="1" dirty="0" smtClean="0">
                <a:solidFill>
                  <a:srgbClr val="00FFFF"/>
                </a:solidFill>
                <a:effectLst>
                  <a:outerShdw blurRad="38100" dist="38100" dir="2700000" algn="tl">
                    <a:srgbClr val="000000">
                      <a:alpha val="43137"/>
                    </a:srgbClr>
                  </a:outerShdw>
                </a:effectLst>
                <a:latin typeface="AkrutiDevPriyanka" pitchFamily="2" charset="0"/>
              </a:rPr>
              <a:t>DeO³ee³e --3</a:t>
            </a:r>
            <a:endParaRPr lang="en-US" sz="7200" b="1" dirty="0" smtClean="0">
              <a:solidFill>
                <a:srgbClr val="00FFFF"/>
              </a:solidFill>
              <a:effectLst>
                <a:outerShdw blurRad="38100" dist="38100" dir="2700000" algn="tl">
                  <a:srgbClr val="000000">
                    <a:alpha val="43137"/>
                  </a:srgbClr>
                </a:outerShdw>
              </a:effectLst>
              <a:latin typeface="AkrutiDevPriyanka" pitchFamily="2" charset="0"/>
            </a:endParaRPr>
          </a:p>
          <a:p>
            <a:pPr algn="ctr">
              <a:defRPr/>
            </a:pPr>
            <a:r>
              <a:rPr lang="en-US" sz="7200" b="1" dirty="0" err="1" smtClean="0">
                <a:solidFill>
                  <a:srgbClr val="FFFF00"/>
                </a:solidFill>
                <a:effectLst>
                  <a:outerShdw blurRad="38100" dist="38100" dir="2700000" algn="tl">
                    <a:srgbClr val="000000">
                      <a:alpha val="43137"/>
                    </a:srgbClr>
                  </a:outerShdw>
                </a:effectLst>
                <a:latin typeface="AkrutiDevPriya" pitchFamily="2" charset="0"/>
              </a:rPr>
              <a:t>DeebkeÀæ</a:t>
            </a:r>
            <a:r>
              <a:rPr lang="en-US" sz="7200" b="1" dirty="0" smtClean="0">
                <a:solidFill>
                  <a:srgbClr val="FFFF00"/>
                </a:solidFill>
                <a:effectLst>
                  <a:outerShdw blurRad="38100" dist="38100" dir="2700000" algn="tl">
                    <a:srgbClr val="000000">
                      <a:alpha val="43137"/>
                    </a:srgbClr>
                  </a:outerShdw>
                </a:effectLst>
                <a:latin typeface="AkrutiDevPriya" pitchFamily="2" charset="0"/>
              </a:rPr>
              <a:t>[</a:t>
            </a:r>
            <a:r>
              <a:rPr lang="en-US" sz="7200" b="1" dirty="0" err="1" smtClean="0">
                <a:solidFill>
                  <a:srgbClr val="FFFF00"/>
                </a:solidFill>
                <a:effectLst>
                  <a:outerShdw blurRad="38100" dist="38100" dir="2700000" algn="tl">
                    <a:srgbClr val="000000">
                      <a:alpha val="43137"/>
                    </a:srgbClr>
                  </a:outerShdw>
                </a:effectLst>
                <a:latin typeface="AkrutiDevPriya" pitchFamily="2" charset="0"/>
              </a:rPr>
              <a:t>esW</a:t>
            </a:r>
            <a:r>
              <a:rPr lang="en-US" sz="7200" b="1" dirty="0" smtClean="0">
                <a:solidFill>
                  <a:srgbClr val="FFFF00"/>
                </a:solidFill>
                <a:effectLst>
                  <a:outerShdw blurRad="38100" dist="38100" dir="2700000" algn="tl">
                    <a:srgbClr val="000000">
                      <a:alpha val="43137"/>
                    </a:srgbClr>
                  </a:outerShdw>
                </a:effectLst>
                <a:latin typeface="AkrutiDevPriya" pitchFamily="2" charset="0"/>
              </a:rPr>
              <a:t> </a:t>
            </a:r>
            <a:r>
              <a:rPr lang="en-US" sz="7200" b="1" dirty="0" err="1" smtClean="0">
                <a:solidFill>
                  <a:srgbClr val="FFFF00"/>
                </a:solidFill>
                <a:effectLst>
                  <a:outerShdw blurRad="38100" dist="38100" dir="2700000" algn="tl">
                    <a:srgbClr val="000000">
                      <a:alpha val="43137"/>
                    </a:srgbClr>
                  </a:outerShdw>
                </a:effectLst>
                <a:latin typeface="AkrutiDevPriya" pitchFamily="2" charset="0"/>
              </a:rPr>
              <a:t>keÀe</a:t>
            </a:r>
            <a:r>
              <a:rPr lang="en-US" sz="7200" b="1" dirty="0" smtClean="0">
                <a:solidFill>
                  <a:srgbClr val="FFFF00"/>
                </a:solidFill>
                <a:effectLst>
                  <a:outerShdw blurRad="38100" dist="38100" dir="2700000" algn="tl">
                    <a:srgbClr val="000000">
                      <a:alpha val="43137"/>
                    </a:srgbClr>
                  </a:outerShdw>
                </a:effectLst>
                <a:latin typeface="AkrutiDevPriya" pitchFamily="2" charset="0"/>
              </a:rPr>
              <a:t> </a:t>
            </a:r>
            <a:r>
              <a:rPr lang="en-US" sz="7200" b="1" dirty="0" err="1" smtClean="0">
                <a:solidFill>
                  <a:srgbClr val="FFFF00"/>
                </a:solidFill>
                <a:effectLst>
                  <a:outerShdw blurRad="38100" dist="38100" dir="2700000" algn="tl">
                    <a:srgbClr val="000000">
                      <a:alpha val="43137"/>
                    </a:srgbClr>
                  </a:outerShdw>
                </a:effectLst>
                <a:latin typeface="AkrutiDevPriya" pitchFamily="2" charset="0"/>
              </a:rPr>
              <a:t>mebie´n</a:t>
            </a:r>
            <a:r>
              <a:rPr lang="en-US" sz="7200" b="1" dirty="0" smtClean="0">
                <a:solidFill>
                  <a:srgbClr val="FFFF00"/>
                </a:solidFill>
                <a:effectLst>
                  <a:outerShdw blurRad="38100" dist="38100" dir="2700000" algn="tl">
                    <a:srgbClr val="000000">
                      <a:alpha val="43137"/>
                    </a:srgbClr>
                  </a:outerShdw>
                </a:effectLst>
                <a:latin typeface="AkrutiDevPriya" pitchFamily="2" charset="0"/>
              </a:rPr>
              <a:t> </a:t>
            </a:r>
            <a:r>
              <a:rPr lang="en-US" sz="7200" b="1" dirty="0" err="1" smtClean="0">
                <a:solidFill>
                  <a:srgbClr val="FFFF00"/>
                </a:solidFill>
                <a:effectLst>
                  <a:outerShdw blurRad="38100" dist="38100" dir="2700000" algn="tl">
                    <a:srgbClr val="000000">
                      <a:alpha val="43137"/>
                    </a:srgbClr>
                  </a:outerShdw>
                </a:effectLst>
                <a:latin typeface="AkrutiDevPriya" pitchFamily="2" charset="0"/>
              </a:rPr>
              <a:t>SJeb</a:t>
            </a:r>
            <a:r>
              <a:rPr lang="en-US" sz="7200" b="1" dirty="0" smtClean="0">
                <a:solidFill>
                  <a:srgbClr val="FFFF00"/>
                </a:solidFill>
                <a:effectLst>
                  <a:outerShdw blurRad="38100" dist="38100" dir="2700000" algn="tl">
                    <a:srgbClr val="000000">
                      <a:alpha val="43137"/>
                    </a:srgbClr>
                  </a:outerShdw>
                </a:effectLst>
                <a:latin typeface="AkrutiDevPriya" pitchFamily="2" charset="0"/>
              </a:rPr>
              <a:t> </a:t>
            </a:r>
            <a:r>
              <a:rPr lang="en-US" sz="7200" b="1" dirty="0" err="1" smtClean="0">
                <a:solidFill>
                  <a:srgbClr val="FFFF00"/>
                </a:solidFill>
                <a:effectLst>
                  <a:outerShdw blurRad="38100" dist="38100" dir="2700000" algn="tl">
                    <a:srgbClr val="000000">
                      <a:alpha val="43137"/>
                    </a:srgbClr>
                  </a:outerShdw>
                </a:effectLst>
                <a:latin typeface="AkrutiDevPriya" pitchFamily="2" charset="0"/>
              </a:rPr>
              <a:t>He´mlegeflekeÀjCe</a:t>
            </a:r>
            <a:endParaRPr lang="en-US" sz="7200" b="1" dirty="0" smtClean="0">
              <a:solidFill>
                <a:srgbClr val="FFFF00"/>
              </a:solidFill>
              <a:effectLst>
                <a:outerShdw blurRad="38100" dist="38100" dir="2700000" algn="tl">
                  <a:srgbClr val="000000">
                    <a:alpha val="43137"/>
                  </a:srgbClr>
                </a:outerShdw>
              </a:effectLst>
              <a:latin typeface="AkrutiDevPriya" pitchFamily="2" charset="0"/>
            </a:endParaRPr>
          </a:p>
          <a:p>
            <a:pPr algn="ctr">
              <a:defRPr/>
            </a:pPr>
            <a:r>
              <a:rPr lang="en-US" sz="6600" b="1" dirty="0" smtClean="0">
                <a:solidFill>
                  <a:srgbClr val="002060"/>
                </a:solidFill>
                <a:effectLst>
                  <a:outerShdw blurRad="38100" dist="38100" dir="2700000" algn="tl">
                    <a:srgbClr val="000000">
                      <a:alpha val="43137"/>
                    </a:srgbClr>
                  </a:outerShdw>
                </a:effectLst>
                <a:latin typeface="AkrutiDevPriya" pitchFamily="2" charset="0"/>
              </a:rPr>
              <a:t>   </a:t>
            </a:r>
            <a:r>
              <a:rPr lang="en-US" sz="7200" b="1" dirty="0" smtClean="0">
                <a:solidFill>
                  <a:srgbClr val="002060"/>
                </a:solidFill>
                <a:effectLst>
                  <a:outerShdw blurRad="38100" dist="38100" dir="2700000" algn="tl">
                    <a:srgbClr val="000000">
                      <a:alpha val="43137"/>
                    </a:srgbClr>
                  </a:outerShdw>
                </a:effectLst>
                <a:latin typeface="AkrutiDevPriya" pitchFamily="2" charset="0"/>
              </a:rPr>
              <a:t> </a:t>
            </a:r>
            <a:r>
              <a:rPr lang="en-US" sz="8000" b="1" dirty="0" smtClean="0">
                <a:solidFill>
                  <a:srgbClr val="00FFFF"/>
                </a:solidFill>
                <a:effectLst>
                  <a:outerShdw blurRad="38100" dist="38100" dir="2700000" algn="tl">
                    <a:srgbClr val="000000">
                      <a:alpha val="43137"/>
                    </a:srgbClr>
                  </a:outerShdw>
                </a:effectLst>
                <a:latin typeface="AkrutiDevPriya" pitchFamily="2" charset="0"/>
              </a:rPr>
              <a:t> </a:t>
            </a:r>
            <a:r>
              <a:rPr lang="en-US" sz="8800" b="1" dirty="0" smtClean="0">
                <a:solidFill>
                  <a:srgbClr val="00FFFF"/>
                </a:solidFill>
                <a:effectLst>
                  <a:outerShdw blurRad="38100" dist="38100" dir="2700000" algn="tl">
                    <a:srgbClr val="000000">
                      <a:alpha val="43137"/>
                    </a:srgbClr>
                  </a:outerShdw>
                </a:effectLst>
                <a:latin typeface="Times New Roman" pitchFamily="18" charset="0"/>
                <a:cs typeface="Times New Roman" pitchFamily="18" charset="0"/>
              </a:rPr>
              <a:t>CHAPTER-- 3</a:t>
            </a:r>
            <a:endParaRPr lang="en-US" sz="6600" b="1" dirty="0" smtClean="0">
              <a:solidFill>
                <a:srgbClr val="00FFFF"/>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en-US" sz="4000" b="1" dirty="0" smtClean="0">
                <a:solidFill>
                  <a:srgbClr val="FFFF00"/>
                </a:solidFill>
                <a:effectLst>
                  <a:outerShdw blurRad="38100" dist="38100" dir="2700000" algn="tl">
                    <a:srgbClr val="000000">
                      <a:alpha val="43137"/>
                    </a:srgbClr>
                  </a:outerShdw>
                </a:effectLst>
              </a:rPr>
              <a:t>   </a:t>
            </a:r>
            <a:r>
              <a:rPr lang="en-US" sz="5400" b="1" dirty="0" smtClean="0">
                <a:solidFill>
                  <a:srgbClr val="FFFF00"/>
                </a:solidFill>
                <a:effectLst>
                  <a:outerShdw blurRad="38100" dist="38100" dir="2700000" algn="tl">
                    <a:srgbClr val="000000">
                      <a:alpha val="43137"/>
                    </a:srgbClr>
                  </a:outerShdw>
                </a:effectLst>
              </a:rPr>
              <a:t> COLLECTION &amp;	</a:t>
            </a:r>
          </a:p>
          <a:p>
            <a:pPr algn="ctr">
              <a:defRPr/>
            </a:pPr>
            <a:r>
              <a:rPr lang="en-US" sz="5400" b="1" dirty="0" smtClean="0">
                <a:solidFill>
                  <a:srgbClr val="FFFF00"/>
                </a:solidFill>
                <a:effectLst>
                  <a:outerShdw blurRad="38100" dist="38100" dir="2700000" algn="tl">
                    <a:srgbClr val="000000">
                      <a:alpha val="43137"/>
                    </a:srgbClr>
                  </a:outerShdw>
                </a:effectLst>
              </a:rPr>
              <a:t>PRESENTATION OF DATA</a:t>
            </a:r>
            <a:endParaRPr lang="en-US" sz="8800"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edefined Process 2"/>
          <p:cNvSpPr/>
          <p:nvPr/>
        </p:nvSpPr>
        <p:spPr>
          <a:xfrm>
            <a:off x="-1295400" y="0"/>
            <a:ext cx="11963400" cy="6858000"/>
          </a:xfrm>
          <a:prstGeom prst="flowChartPredefined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eaLnBrk="0" hangingPunct="0">
              <a:spcBef>
                <a:spcPct val="20000"/>
              </a:spcBef>
              <a:buClr>
                <a:srgbClr val="FE8637"/>
              </a:buClr>
              <a:buSzPct val="70000"/>
            </a:pPr>
            <a:endParaRPr lang="en-US" sz="3200" b="1" dirty="0" smtClean="0">
              <a:solidFill>
                <a:srgbClr val="C00000"/>
              </a:solidFill>
              <a:latin typeface="AkrutiDevPriyanka" pitchFamily="2" charset="0"/>
            </a:endParaRPr>
          </a:p>
          <a:p>
            <a:pPr marL="342900" lvl="0" indent="-342900" algn="just" eaLnBrk="0" hangingPunct="0">
              <a:spcBef>
                <a:spcPct val="20000"/>
              </a:spcBef>
              <a:buClr>
                <a:srgbClr val="FE8637"/>
              </a:buClr>
              <a:buSzPct val="70000"/>
            </a:pPr>
            <a:r>
              <a:rPr lang="en-US" sz="3200" b="1" dirty="0" smtClean="0">
                <a:solidFill>
                  <a:srgbClr val="C00000"/>
                </a:solidFill>
                <a:latin typeface="AkrutiDevPriyanka" pitchFamily="2" charset="0"/>
              </a:rPr>
              <a:t>         </a:t>
            </a:r>
            <a:r>
              <a:rPr lang="en-US" sz="3200" b="1" dirty="0" smtClean="0">
                <a:solidFill>
                  <a:schemeClr val="tx1"/>
                </a:solidFill>
                <a:latin typeface="AkrutiDevPriyanka" pitchFamily="2" charset="0"/>
              </a:rPr>
              <a:t>`veeefj³eeW </a:t>
            </a:r>
            <a:r>
              <a:rPr lang="en-US" sz="3200" b="1" dirty="0" err="1" smtClean="0">
                <a:solidFill>
                  <a:schemeClr val="tx1"/>
                </a:solidFill>
                <a:latin typeface="AkrutiDevPriyanka" pitchFamily="2" charset="0"/>
              </a:rPr>
              <a:t>kesÀ</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meMeefkeÌlekeÀjCe</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kesÀ</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yeejs</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ceW</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Heg</a:t>
            </a:r>
            <a:r>
              <a:rPr lang="en-US" sz="3200" b="1" dirty="0" smtClean="0">
                <a:solidFill>
                  <a:schemeClr val="tx1"/>
                </a:solidFill>
                <a:latin typeface="AkrutiDevPriyanka" pitchFamily="2" charset="0"/>
              </a:rPr>
              <a:t>©&lt;</a:t>
            </a:r>
            <a:r>
              <a:rPr lang="en-US" sz="3200" b="1" dirty="0" err="1" smtClean="0">
                <a:solidFill>
                  <a:schemeClr val="tx1"/>
                </a:solidFill>
                <a:latin typeface="AkrutiDevPriyanka" pitchFamily="2" charset="0"/>
              </a:rPr>
              <a:t>eeW</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keÀe</a:t>
            </a:r>
            <a:r>
              <a:rPr lang="en-US" sz="3200" b="1" dirty="0" smtClean="0">
                <a:solidFill>
                  <a:schemeClr val="tx1"/>
                </a:solidFill>
                <a:latin typeface="AkrutiDevPriyanka" pitchFamily="2" charset="0"/>
              </a:rPr>
              <a:t> veefej³eeb' </a:t>
            </a:r>
            <a:r>
              <a:rPr lang="en-US" sz="3200" b="1" dirty="0" err="1" smtClean="0">
                <a:solidFill>
                  <a:schemeClr val="tx1"/>
                </a:solidFill>
                <a:latin typeface="AkrutiDevPriyanka" pitchFamily="2" charset="0"/>
              </a:rPr>
              <a:t>SkeÀ</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cenlJeHetCe</a:t>
            </a:r>
            <a:r>
              <a:rPr lang="en-US" sz="3200" b="1" dirty="0" smtClean="0">
                <a:solidFill>
                  <a:schemeClr val="tx1"/>
                </a:solidFill>
                <a:latin typeface="AkrutiDevPriyanka" pitchFamily="2" charset="0"/>
              </a:rPr>
              <a:t>&amp; </a:t>
            </a:r>
            <a:r>
              <a:rPr lang="en-US" sz="3200" b="1" dirty="0" err="1" smtClean="0">
                <a:solidFill>
                  <a:schemeClr val="tx1"/>
                </a:solidFill>
                <a:latin typeface="AkrutiDevPriyanka" pitchFamily="2" charset="0"/>
              </a:rPr>
              <a:t>SJeb</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pJeueble</a:t>
            </a:r>
            <a:r>
              <a:rPr lang="en-US" sz="3200" b="1" dirty="0" smtClean="0">
                <a:solidFill>
                  <a:schemeClr val="tx1"/>
                </a:solidFill>
                <a:latin typeface="AkrutiDevPriyanka" pitchFamily="2" charset="0"/>
              </a:rPr>
              <a:t> mecem³ee </a:t>
            </a:r>
            <a:r>
              <a:rPr lang="en-US" sz="3200" b="1" dirty="0" err="1" smtClean="0">
                <a:solidFill>
                  <a:schemeClr val="tx1"/>
                </a:solidFill>
                <a:latin typeface="AkrutiDevPriyanka" pitchFamily="2" charset="0"/>
              </a:rPr>
              <a:t>nw</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efpemekeÀe</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meceeOeeve</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pe©jer</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nw</a:t>
            </a:r>
            <a:r>
              <a:rPr lang="en-US" sz="3200" b="1" dirty="0" smtClean="0">
                <a:solidFill>
                  <a:schemeClr val="tx1"/>
                </a:solidFill>
                <a:latin typeface="AkrutiDevPriyanka" pitchFamily="2" charset="0"/>
              </a:rPr>
              <a:t>~ ³en mecem³ee </a:t>
            </a:r>
            <a:r>
              <a:rPr lang="en-US" sz="3200" b="1" dirty="0" err="1" smtClean="0">
                <a:solidFill>
                  <a:schemeClr val="tx1"/>
                </a:solidFill>
                <a:latin typeface="AkrutiDevPriyanka" pitchFamily="2" charset="0"/>
              </a:rPr>
              <a:t>Fme</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DeJeOeejCee</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Hej</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DeeOeeefjle</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nw</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efkeÀ</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ueieYeie</a:t>
            </a:r>
            <a:r>
              <a:rPr lang="en-US" sz="3200" b="1" dirty="0" smtClean="0">
                <a:solidFill>
                  <a:schemeClr val="tx1"/>
                </a:solidFill>
                <a:latin typeface="AkrutiDevPriyanka" pitchFamily="2" charset="0"/>
              </a:rPr>
              <a:t> 70 </a:t>
            </a:r>
            <a:r>
              <a:rPr lang="en-US" sz="3200" b="1" dirty="0" err="1" smtClean="0">
                <a:solidFill>
                  <a:schemeClr val="tx1"/>
                </a:solidFill>
                <a:latin typeface="AkrutiDevPriyanka" pitchFamily="2" charset="0"/>
              </a:rPr>
              <a:t>He´efleMele</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Heg</a:t>
            </a:r>
            <a:r>
              <a:rPr lang="en-US" sz="3200" b="1" dirty="0" smtClean="0">
                <a:solidFill>
                  <a:schemeClr val="tx1"/>
                </a:solidFill>
                <a:latin typeface="AkrutiDevPriyanka" pitchFamily="2" charset="0"/>
              </a:rPr>
              <a:t>©&lt;</a:t>
            </a:r>
            <a:r>
              <a:rPr lang="en-US" sz="3200" b="1" dirty="0" err="1" smtClean="0">
                <a:solidFill>
                  <a:schemeClr val="tx1"/>
                </a:solidFill>
                <a:latin typeface="AkrutiDevPriyanka" pitchFamily="2" charset="0"/>
              </a:rPr>
              <a:t>eeW</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keÀe</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ve</a:t>
            </a:r>
            <a:r>
              <a:rPr lang="en-US" sz="3200" b="1" dirty="0" smtClean="0">
                <a:solidFill>
                  <a:schemeClr val="tx1"/>
                </a:solidFill>
                <a:latin typeface="AkrutiDevPriyanka" pitchFamily="2" charset="0"/>
              </a:rPr>
              <a:t>]peefj³ee </a:t>
            </a:r>
            <a:r>
              <a:rPr lang="en-US" sz="3200" b="1" dirty="0" err="1" smtClean="0">
                <a:solidFill>
                  <a:schemeClr val="tx1"/>
                </a:solidFill>
                <a:latin typeface="AkrutiDevPriyanka" pitchFamily="2" charset="0"/>
              </a:rPr>
              <a:t>veejer</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meMeefkeÌlekeÀjCe</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kesÀ</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He´efle</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mekeÀejelcekeÀ</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nw</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DeebkeÀæ</a:t>
            </a:r>
            <a:r>
              <a:rPr lang="en-US" sz="3200" b="1" dirty="0" smtClean="0">
                <a:solidFill>
                  <a:schemeClr val="tx1"/>
                </a:solidFill>
                <a:latin typeface="AkrutiDevPriyanka" pitchFamily="2" charset="0"/>
              </a:rPr>
              <a:t>[</a:t>
            </a:r>
            <a:r>
              <a:rPr lang="en-US" sz="3200" b="1" dirty="0" err="1" smtClean="0">
                <a:solidFill>
                  <a:schemeClr val="tx1"/>
                </a:solidFill>
                <a:latin typeface="AkrutiDevPriyanka" pitchFamily="2" charset="0"/>
              </a:rPr>
              <a:t>eW</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keÀes</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SkeÀef$ele</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keÀjves</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kesÀ</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efueS</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He´eLeefcekeÀ</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SJeb</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ieesCe</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oesveeW</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He´keÀej</a:t>
            </a:r>
            <a:r>
              <a:rPr lang="en-US" sz="3200" b="1" dirty="0" smtClean="0">
                <a:solidFill>
                  <a:schemeClr val="tx1"/>
                </a:solidFill>
                <a:latin typeface="AkrutiDevPriyanka" pitchFamily="2" charset="0"/>
              </a:rPr>
              <a:t> </a:t>
            </a:r>
            <a:r>
              <a:rPr lang="en-US" sz="3200" b="1" dirty="0" err="1" smtClean="0">
                <a:solidFill>
                  <a:schemeClr val="tx1"/>
                </a:solidFill>
                <a:latin typeface="AkrutiDevPriyanka" pitchFamily="2" charset="0"/>
              </a:rPr>
              <a:t>keÀer</a:t>
            </a:r>
            <a:r>
              <a:rPr lang="en-US" sz="3200" b="1" dirty="0" smtClean="0">
                <a:solidFill>
                  <a:schemeClr val="tx1"/>
                </a:solidFill>
                <a:latin typeface="AkrutiDevPriyanka" pitchFamily="2" charset="0"/>
              </a:rPr>
              <a:t> efJeefOe³eeW </a:t>
            </a:r>
            <a:r>
              <a:rPr lang="en-US" sz="3200" b="1" dirty="0" err="1" smtClean="0">
                <a:solidFill>
                  <a:schemeClr val="tx1"/>
                </a:solidFill>
                <a:latin typeface="AkrutiDevPriyanka" pitchFamily="2" charset="0"/>
              </a:rPr>
              <a:t>keÀe</a:t>
            </a:r>
            <a:r>
              <a:rPr lang="en-US" sz="3200" b="1" dirty="0" smtClean="0">
                <a:solidFill>
                  <a:schemeClr val="tx1"/>
                </a:solidFill>
                <a:latin typeface="AkrutiDevPriyanka" pitchFamily="2" charset="0"/>
              </a:rPr>
              <a:t> He´³eesie efkeÀ³ee ie³ee </a:t>
            </a:r>
            <a:r>
              <a:rPr lang="en-US" sz="3200" b="1" dirty="0" err="1" smtClean="0">
                <a:solidFill>
                  <a:schemeClr val="tx1"/>
                </a:solidFill>
                <a:latin typeface="AkrutiDevPriyanka" pitchFamily="2" charset="0"/>
              </a:rPr>
              <a:t>nw</a:t>
            </a:r>
            <a:r>
              <a:rPr lang="en-US" sz="3200" b="1" dirty="0" smtClean="0">
                <a:solidFill>
                  <a:schemeClr val="tx1"/>
                </a:solidFill>
                <a:latin typeface="AkrutiDevPriyanka" pitchFamily="2" charset="0"/>
              </a:rPr>
              <a:t>~</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He´eLeefcekeÀ</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DeeBkeÀæ</a:t>
            </a:r>
            <a:r>
              <a:rPr lang="en-US" sz="3200" b="1" dirty="0" smtClean="0">
                <a:solidFill>
                  <a:schemeClr val="tx2"/>
                </a:solidFill>
                <a:latin typeface="AkrutiDevPriyanka" pitchFamily="2" charset="0"/>
              </a:rPr>
              <a:t>[</a:t>
            </a:r>
            <a:r>
              <a:rPr lang="en-US" sz="3200" b="1" dirty="0" err="1" smtClean="0">
                <a:solidFill>
                  <a:schemeClr val="tx2"/>
                </a:solidFill>
                <a:latin typeface="AkrutiDevPriyanka" pitchFamily="2" charset="0"/>
              </a:rPr>
              <a:t>eW</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keÀes</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SkeÀef$ele</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keÀjves</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kesÀ</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efueS</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kegÀue</a:t>
            </a:r>
            <a:r>
              <a:rPr lang="en-US" sz="3200" b="1" dirty="0" smtClean="0">
                <a:solidFill>
                  <a:schemeClr val="tx2"/>
                </a:solidFill>
                <a:latin typeface="AkrutiDevPriyanka" pitchFamily="2" charset="0"/>
              </a:rPr>
              <a:t> </a:t>
            </a:r>
            <a:r>
              <a:rPr lang="es-ES" sz="3200" b="1" dirty="0" smtClean="0">
                <a:solidFill>
                  <a:schemeClr val="tx2"/>
                </a:solidFill>
                <a:latin typeface="AkrutiDevPriyanka" pitchFamily="2" charset="0"/>
              </a:rPr>
              <a:t> 30 </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He´MveeW</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keÀer</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He´MveeJeueer</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yeveeF</a:t>
            </a:r>
            <a:r>
              <a:rPr lang="en-US" sz="3200" b="1" dirty="0" smtClean="0">
                <a:solidFill>
                  <a:schemeClr val="tx2"/>
                </a:solidFill>
                <a:latin typeface="AkrutiDevPriyanka" pitchFamily="2" charset="0"/>
              </a:rPr>
              <a:t>&amp; </a:t>
            </a:r>
            <a:r>
              <a:rPr lang="en-US" sz="3200" b="1" dirty="0" err="1" smtClean="0">
                <a:solidFill>
                  <a:schemeClr val="tx2"/>
                </a:solidFill>
                <a:latin typeface="AkrutiDevPriyanka" pitchFamily="2" charset="0"/>
              </a:rPr>
              <a:t>ieF</a:t>
            </a:r>
            <a:r>
              <a:rPr lang="en-US" sz="3200" b="1" dirty="0" smtClean="0">
                <a:solidFill>
                  <a:schemeClr val="tx2"/>
                </a:solidFill>
                <a:latin typeface="AkrutiDevPriyanka" pitchFamily="2" charset="0"/>
              </a:rPr>
              <a:t>&amp; </a:t>
            </a:r>
            <a:r>
              <a:rPr lang="en-US" sz="3200" b="1" dirty="0" err="1" smtClean="0">
                <a:solidFill>
                  <a:schemeClr val="tx2"/>
                </a:solidFill>
                <a:latin typeface="AkrutiDevPriyanka" pitchFamily="2" charset="0"/>
              </a:rPr>
              <a:t>nw</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Deewj</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Gve</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He´MveeW</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keÀes</a:t>
            </a:r>
            <a:r>
              <a:rPr lang="en-US" sz="3200" b="1" dirty="0" smtClean="0">
                <a:solidFill>
                  <a:schemeClr val="tx2"/>
                </a:solidFill>
                <a:latin typeface="AkrutiDevPriyanka" pitchFamily="2" charset="0"/>
              </a:rPr>
              <a:t>  100  </a:t>
            </a:r>
            <a:r>
              <a:rPr lang="en-US" sz="3200" b="1" dirty="0" err="1" smtClean="0">
                <a:solidFill>
                  <a:schemeClr val="tx2"/>
                </a:solidFill>
                <a:latin typeface="AkrutiDevPriyanka" pitchFamily="2" charset="0"/>
              </a:rPr>
              <a:t>Heg</a:t>
            </a:r>
            <a:r>
              <a:rPr lang="en-US" sz="3200" b="1" dirty="0" smtClean="0">
                <a:solidFill>
                  <a:schemeClr val="tx2"/>
                </a:solidFill>
                <a:latin typeface="AkrutiDevPriyanka" pitchFamily="2" charset="0"/>
              </a:rPr>
              <a:t>©&lt;</a:t>
            </a:r>
            <a:r>
              <a:rPr lang="en-US" sz="3200" b="1" dirty="0" err="1" smtClean="0">
                <a:solidFill>
                  <a:schemeClr val="tx2"/>
                </a:solidFill>
                <a:latin typeface="AkrutiDevPriyanka" pitchFamily="2" charset="0"/>
              </a:rPr>
              <a:t>eeW</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mes</a:t>
            </a:r>
            <a:r>
              <a:rPr lang="en-US" sz="3200" b="1" dirty="0" smtClean="0">
                <a:solidFill>
                  <a:schemeClr val="tx2"/>
                </a:solidFill>
                <a:latin typeface="AkrutiDevPriyanka" pitchFamily="2" charset="0"/>
              </a:rPr>
              <a:t> </a:t>
            </a:r>
            <a:r>
              <a:rPr lang="en-US" sz="3200" b="1" dirty="0" err="1" smtClean="0">
                <a:solidFill>
                  <a:schemeClr val="tx2"/>
                </a:solidFill>
                <a:latin typeface="AkrutiDevPriyanka" pitchFamily="2" charset="0"/>
              </a:rPr>
              <a:t>Hetíe</a:t>
            </a:r>
            <a:r>
              <a:rPr lang="en-US" sz="3200" b="1" dirty="0" smtClean="0">
                <a:solidFill>
                  <a:schemeClr val="tx2"/>
                </a:solidFill>
                <a:latin typeface="AkrutiDevPriyanka" pitchFamily="2" charset="0"/>
              </a:rPr>
              <a:t> ie³ee </a:t>
            </a:r>
            <a:r>
              <a:rPr lang="en-US" sz="3200" b="1" dirty="0" err="1" smtClean="0">
                <a:solidFill>
                  <a:schemeClr val="tx2"/>
                </a:solidFill>
                <a:latin typeface="AkrutiDevPriyanka" pitchFamily="2" charset="0"/>
              </a:rPr>
              <a:t>nw</a:t>
            </a:r>
            <a:r>
              <a:rPr lang="en-US" sz="3200" b="1" dirty="0" smtClean="0">
                <a:solidFill>
                  <a:schemeClr val="tx2"/>
                </a:solidFill>
                <a:latin typeface="AkrutiDevPriyanka" pitchFamily="2" charset="0"/>
              </a:rPr>
              <a:t>~</a:t>
            </a:r>
            <a:r>
              <a:rPr lang="en-US" sz="3200" b="1" dirty="0" smtClean="0">
                <a:solidFill>
                  <a:srgbClr val="C00000"/>
                </a:solidFill>
                <a:latin typeface="AkrutiDevPriyanka" pitchFamily="2" charset="0"/>
              </a:rPr>
              <a:t> He´l³eskeÀ </a:t>
            </a:r>
            <a:r>
              <a:rPr lang="en-US" sz="3200" b="1" dirty="0" err="1" smtClean="0">
                <a:solidFill>
                  <a:srgbClr val="C00000"/>
                </a:solidFill>
                <a:latin typeface="AkrutiDevPriyanka" pitchFamily="2" charset="0"/>
              </a:rPr>
              <a:t>He´Mve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kesÀ</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efvecve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leerve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efJekeÀuHe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jKes</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ieS</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nQ</a:t>
            </a:r>
            <a:r>
              <a:rPr lang="en-US" sz="3200" b="1" dirty="0" smtClean="0">
                <a:solidFill>
                  <a:srgbClr val="C00000"/>
                </a:solidFill>
                <a:latin typeface="AkrutiDevPriyanka" pitchFamily="2" charset="0"/>
              </a:rPr>
              <a:t> - </a:t>
            </a:r>
            <a:r>
              <a:rPr lang="en-US" sz="3200" b="1" dirty="0" err="1" smtClean="0">
                <a:solidFill>
                  <a:srgbClr val="C00000"/>
                </a:solidFill>
                <a:latin typeface="AkrutiDevPriyanka" pitchFamily="2" charset="0"/>
              </a:rPr>
              <a:t>mencele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Demencele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Deewj</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leìmLe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meYeer</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keÀes</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Fve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leerveeW</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efJekeÀuHeeW</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ceW</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mes</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kesÀJeue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SkeÀ</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efJekeÀuHe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Hej</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efìkeÀ</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keÀjvee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nw</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ieesCe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DeeBkeÀæ</a:t>
            </a:r>
            <a:r>
              <a:rPr lang="en-US" sz="3200" b="1" dirty="0" smtClean="0">
                <a:solidFill>
                  <a:srgbClr val="C00000"/>
                </a:solidFill>
                <a:latin typeface="AkrutiDevPriyanka" pitchFamily="2" charset="0"/>
              </a:rPr>
              <a:t>[</a:t>
            </a:r>
            <a:r>
              <a:rPr lang="en-US" sz="3200" b="1" dirty="0" err="1" smtClean="0">
                <a:solidFill>
                  <a:srgbClr val="C00000"/>
                </a:solidFill>
                <a:latin typeface="AkrutiDevPriyanka" pitchFamily="2" charset="0"/>
              </a:rPr>
              <a:t>eW</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keÀes</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SkeÀef$ele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keÀjves</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kesÀ</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efueS</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HegmlekeÀeW</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He$e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Heef$ekeÀeSb</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DeKeyeejeW</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SJeb</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Fbìjvesì</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keÀe</a:t>
            </a:r>
            <a:r>
              <a:rPr lang="en-US" sz="3200" b="1" dirty="0" smtClean="0">
                <a:solidFill>
                  <a:srgbClr val="C00000"/>
                </a:solidFill>
                <a:latin typeface="AkrutiDevPriyanka" pitchFamily="2" charset="0"/>
              </a:rPr>
              <a:t> He´³eesie efkeÀ³ee ie³ee </a:t>
            </a:r>
            <a:r>
              <a:rPr lang="en-US" sz="3200" b="1" dirty="0" err="1" smtClean="0">
                <a:solidFill>
                  <a:srgbClr val="C00000"/>
                </a:solidFill>
                <a:latin typeface="AkrutiDevPriyanka" pitchFamily="2" charset="0"/>
              </a:rPr>
              <a:t>nw</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keÀesefMeMe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keÀer</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ieF</a:t>
            </a:r>
            <a:r>
              <a:rPr lang="en-US" sz="3200" b="1" dirty="0" smtClean="0">
                <a:solidFill>
                  <a:srgbClr val="C00000"/>
                </a:solidFill>
                <a:latin typeface="AkrutiDevPriyanka" pitchFamily="2" charset="0"/>
              </a:rPr>
              <a:t>&amp; </a:t>
            </a:r>
            <a:r>
              <a:rPr lang="en-US" sz="3200" b="1" dirty="0" err="1" smtClean="0">
                <a:solidFill>
                  <a:srgbClr val="C00000"/>
                </a:solidFill>
                <a:latin typeface="AkrutiDevPriyanka" pitchFamily="2" charset="0"/>
              </a:rPr>
              <a:t>nw</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efkeÀ</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DeeBkeÀæ</a:t>
            </a:r>
            <a:r>
              <a:rPr lang="en-US" sz="3200" b="1" dirty="0" smtClean="0">
                <a:solidFill>
                  <a:srgbClr val="C00000"/>
                </a:solidFill>
                <a:latin typeface="AkrutiDevPriyanka" pitchFamily="2" charset="0"/>
              </a:rPr>
              <a:t>[</a:t>
            </a:r>
            <a:r>
              <a:rPr lang="en-US" sz="3200" b="1" dirty="0" err="1" smtClean="0">
                <a:solidFill>
                  <a:srgbClr val="C00000"/>
                </a:solidFill>
                <a:latin typeface="AkrutiDevPriyanka" pitchFamily="2" charset="0"/>
              </a:rPr>
              <a:t>eW</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Deewj</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He´MveeW</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keÀe</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GÊej</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osves</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JeeueeW</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keÀer</a:t>
            </a:r>
            <a:r>
              <a:rPr lang="en-US" sz="3200" b="1" dirty="0" smtClean="0">
                <a:solidFill>
                  <a:srgbClr val="C00000"/>
                </a:solidFill>
                <a:latin typeface="AkrutiDevPriyanka" pitchFamily="2" charset="0"/>
              </a:rPr>
              <a:t> ieesHeveer³e </a:t>
            </a:r>
            <a:r>
              <a:rPr lang="en-US" sz="3200" b="1" dirty="0" err="1" smtClean="0">
                <a:solidFill>
                  <a:srgbClr val="C00000"/>
                </a:solidFill>
                <a:latin typeface="AkrutiDevPriyanka" pitchFamily="2" charset="0"/>
              </a:rPr>
              <a:t>yeveer</a:t>
            </a:r>
            <a:r>
              <a:rPr lang="en-US" sz="3200" b="1" dirty="0" smtClean="0">
                <a:solidFill>
                  <a:srgbClr val="C00000"/>
                </a:solidFill>
                <a:latin typeface="AkrutiDevPriyanka" pitchFamily="2" charset="0"/>
              </a:rPr>
              <a:t> </a:t>
            </a:r>
            <a:r>
              <a:rPr lang="en-US" sz="3200" b="1" dirty="0" err="1" smtClean="0">
                <a:solidFill>
                  <a:srgbClr val="C00000"/>
                </a:solidFill>
                <a:latin typeface="AkrutiDevPriyanka" pitchFamily="2" charset="0"/>
              </a:rPr>
              <a:t>jns</a:t>
            </a:r>
            <a:r>
              <a:rPr lang="en-US" sz="3200" b="1" dirty="0" smtClean="0">
                <a:solidFill>
                  <a:srgbClr val="C00000"/>
                </a:solidFill>
                <a:latin typeface="AkrutiDevPriyanka" pitchFamily="2" charset="0"/>
              </a:rPr>
              <a:t>~</a:t>
            </a:r>
          </a:p>
          <a:p>
            <a:pPr marL="342900" lvl="0" indent="-342900" algn="just" eaLnBrk="0" hangingPunct="0">
              <a:spcBef>
                <a:spcPct val="20000"/>
              </a:spcBef>
              <a:buClr>
                <a:srgbClr val="FE8637"/>
              </a:buClr>
              <a:buSzPct val="70000"/>
              <a:buFont typeface="Wingdings 2" pitchFamily="18" charset="2"/>
              <a:buChar char=""/>
            </a:pPr>
            <a:endParaRPr lang="en-US" sz="3200" dirty="0" smtClean="0">
              <a:solidFill>
                <a:srgbClr val="C00000"/>
              </a:solidFill>
              <a:latin typeface="Franklin Gothic Book"/>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06680" y="15240"/>
            <a:ext cx="8915400" cy="6858000"/>
          </a:xfrm>
          <a:prstGeom prst="roundRect">
            <a:avLst>
              <a:gd name="adj" fmla="val 18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ontent Placeholder 2"/>
          <p:cNvSpPr>
            <a:spLocks noGrp="1"/>
          </p:cNvSpPr>
          <p:nvPr>
            <p:ph idx="1"/>
          </p:nvPr>
        </p:nvSpPr>
        <p:spPr>
          <a:xfrm>
            <a:off x="457200" y="762000"/>
            <a:ext cx="8229600" cy="5364163"/>
          </a:xfrm>
        </p:spPr>
        <p:txBody>
          <a:bodyPr/>
          <a:lstStyle/>
          <a:p>
            <a:pPr algn="just"/>
            <a:r>
              <a:rPr lang="en-US" b="1" dirty="0" err="1" smtClean="0">
                <a:solidFill>
                  <a:srgbClr val="002060"/>
                </a:solidFill>
                <a:latin typeface="AkrutiDevPriyanka" pitchFamily="2" charset="0"/>
              </a:rPr>
              <a:t>Fme</a:t>
            </a:r>
            <a:r>
              <a:rPr lang="en-US" b="1" dirty="0" smtClean="0">
                <a:solidFill>
                  <a:srgbClr val="002060"/>
                </a:solidFill>
                <a:latin typeface="AkrutiDevPriyanka" pitchFamily="2" charset="0"/>
              </a:rPr>
              <a:t> DeO³e³eve </a:t>
            </a:r>
            <a:r>
              <a:rPr lang="en-US" b="1" dirty="0" err="1" smtClean="0">
                <a:solidFill>
                  <a:srgbClr val="002060"/>
                </a:solidFill>
                <a:latin typeface="AkrutiDevPriyanka" pitchFamily="2" charset="0"/>
              </a:rPr>
              <a:t>ceW</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Deeyetjes</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kesÀ</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Heg</a:t>
            </a:r>
            <a:r>
              <a:rPr lang="en-US" b="1" dirty="0" smtClean="0">
                <a:solidFill>
                  <a:srgbClr val="002060"/>
                </a:solidFill>
                <a:latin typeface="AkrutiDevPriyanka" pitchFamily="2" charset="0"/>
              </a:rPr>
              <a:t>©&lt;</a:t>
            </a:r>
            <a:r>
              <a:rPr lang="en-US" b="1" dirty="0" err="1" smtClean="0">
                <a:solidFill>
                  <a:srgbClr val="002060"/>
                </a:solidFill>
                <a:latin typeface="AkrutiDevPriyanka" pitchFamily="2" charset="0"/>
              </a:rPr>
              <a:t>eeW</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keÀes</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ner</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Meeefceue</a:t>
            </a:r>
            <a:r>
              <a:rPr lang="en-US" b="1" dirty="0" smtClean="0">
                <a:solidFill>
                  <a:srgbClr val="002060"/>
                </a:solidFill>
                <a:latin typeface="AkrutiDevPriyanka" pitchFamily="2" charset="0"/>
              </a:rPr>
              <a:t> efkeÀ³ee ie³ee </a:t>
            </a:r>
            <a:r>
              <a:rPr lang="en-US" b="1" dirty="0" err="1" smtClean="0">
                <a:solidFill>
                  <a:srgbClr val="002060"/>
                </a:solidFill>
                <a:latin typeface="AkrutiDevPriyanka" pitchFamily="2" charset="0"/>
              </a:rPr>
              <a:t>nw</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SkeÀef$ele</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DeeBkeÀæ</a:t>
            </a:r>
            <a:r>
              <a:rPr lang="en-US" b="1" dirty="0" smtClean="0">
                <a:solidFill>
                  <a:srgbClr val="002060"/>
                </a:solidFill>
                <a:latin typeface="AkrutiDevPriyanka" pitchFamily="2" charset="0"/>
              </a:rPr>
              <a:t>[</a:t>
            </a:r>
            <a:r>
              <a:rPr lang="en-US" b="1" dirty="0" err="1" smtClean="0">
                <a:solidFill>
                  <a:srgbClr val="002060"/>
                </a:solidFill>
                <a:latin typeface="AkrutiDevPriyanka" pitchFamily="2" charset="0"/>
              </a:rPr>
              <a:t>eW</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keÀes</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He´efleMele</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Deewmele</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meceeblej</a:t>
            </a:r>
            <a:r>
              <a:rPr lang="en-US" b="1" dirty="0" smtClean="0">
                <a:solidFill>
                  <a:srgbClr val="002060"/>
                </a:solidFill>
                <a:latin typeface="AkrutiDevPriyanka" pitchFamily="2" charset="0"/>
              </a:rPr>
              <a:t> ceeO³e, </a:t>
            </a:r>
            <a:r>
              <a:rPr lang="en-US" b="1" dirty="0" err="1" smtClean="0">
                <a:solidFill>
                  <a:srgbClr val="002060"/>
                </a:solidFill>
                <a:latin typeface="AkrutiDevPriyanka" pitchFamily="2" charset="0"/>
              </a:rPr>
              <a:t>ie´eHeÀ</a:t>
            </a:r>
            <a:r>
              <a:rPr lang="en-US" b="1" dirty="0" smtClean="0">
                <a:solidFill>
                  <a:srgbClr val="002060"/>
                </a:solidFill>
                <a:latin typeface="AkrutiDevPriyanka" pitchFamily="2" charset="0"/>
              </a:rPr>
              <a:t>, [e³eie´ece </a:t>
            </a:r>
            <a:r>
              <a:rPr lang="en-US" b="1" dirty="0" err="1" smtClean="0">
                <a:solidFill>
                  <a:srgbClr val="002060"/>
                </a:solidFill>
                <a:latin typeface="AkrutiDevPriyanka" pitchFamily="2" charset="0"/>
              </a:rPr>
              <a:t>Deeefo</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kesÀ</a:t>
            </a:r>
            <a:r>
              <a:rPr lang="en-US" b="1" dirty="0" smtClean="0">
                <a:solidFill>
                  <a:srgbClr val="002060"/>
                </a:solidFill>
                <a:latin typeface="AkrutiDevPriyanka" pitchFamily="2" charset="0"/>
              </a:rPr>
              <a:t> ceeO³ece </a:t>
            </a:r>
            <a:r>
              <a:rPr lang="en-US" b="1" dirty="0" err="1" smtClean="0">
                <a:solidFill>
                  <a:srgbClr val="002060"/>
                </a:solidFill>
                <a:latin typeface="AkrutiDevPriyanka" pitchFamily="2" charset="0"/>
              </a:rPr>
              <a:t>mes</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mecePeeves</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keÀe</a:t>
            </a:r>
            <a:r>
              <a:rPr lang="en-US" b="1" dirty="0" smtClean="0">
                <a:solidFill>
                  <a:srgbClr val="002060"/>
                </a:solidFill>
                <a:latin typeface="AkrutiDevPriyanka" pitchFamily="2" charset="0"/>
              </a:rPr>
              <a:t> He´³eeme efkeÀ³ee ie³ee </a:t>
            </a:r>
            <a:r>
              <a:rPr lang="en-US" b="1" dirty="0" err="1" smtClean="0">
                <a:solidFill>
                  <a:srgbClr val="002060"/>
                </a:solidFill>
                <a:latin typeface="AkrutiDevPriyanka" pitchFamily="2" charset="0"/>
              </a:rPr>
              <a:t>nw</a:t>
            </a:r>
            <a:r>
              <a:rPr lang="en-US" b="1" dirty="0" smtClean="0">
                <a:solidFill>
                  <a:srgbClr val="002060"/>
                </a:solidFill>
                <a:latin typeface="AkrutiDevPriyanka" pitchFamily="2" charset="0"/>
              </a:rPr>
              <a:t>~ </a:t>
            </a:r>
            <a:r>
              <a:rPr lang="en-US" b="1" dirty="0" err="1" smtClean="0">
                <a:solidFill>
                  <a:srgbClr val="FF0000"/>
                </a:solidFill>
                <a:latin typeface="AkrutiDevPriyanka" pitchFamily="2" charset="0"/>
              </a:rPr>
              <a:t>FmekesÀ</a:t>
            </a:r>
            <a:r>
              <a:rPr lang="en-US" b="1" dirty="0" smtClean="0">
                <a:solidFill>
                  <a:srgbClr val="FF0000"/>
                </a:solidFill>
                <a:latin typeface="AkrutiDevPriyanka" pitchFamily="2" charset="0"/>
              </a:rPr>
              <a:t> </a:t>
            </a:r>
            <a:r>
              <a:rPr lang="en-US" b="1" dirty="0" err="1" smtClean="0">
                <a:solidFill>
                  <a:srgbClr val="FF0000"/>
                </a:solidFill>
                <a:latin typeface="AkrutiDevPriyanka" pitchFamily="2" charset="0"/>
              </a:rPr>
              <a:t>yeeo</a:t>
            </a:r>
            <a:r>
              <a:rPr lang="en-US" b="1" dirty="0" smtClean="0">
                <a:solidFill>
                  <a:srgbClr val="FF0000"/>
                </a:solidFill>
                <a:latin typeface="AkrutiDevPriyanka" pitchFamily="2" charset="0"/>
              </a:rPr>
              <a:t> He´l³eskeÀ </a:t>
            </a:r>
            <a:r>
              <a:rPr lang="en-US" b="1" dirty="0" err="1" smtClean="0">
                <a:solidFill>
                  <a:srgbClr val="FF0000"/>
                </a:solidFill>
                <a:latin typeface="AkrutiDevPriyanka" pitchFamily="2" charset="0"/>
              </a:rPr>
              <a:t>He´Mve</a:t>
            </a:r>
            <a:r>
              <a:rPr lang="en-US" b="1" dirty="0" smtClean="0">
                <a:solidFill>
                  <a:srgbClr val="FF0000"/>
                </a:solidFill>
                <a:latin typeface="AkrutiDevPriyanka" pitchFamily="2" charset="0"/>
              </a:rPr>
              <a:t> </a:t>
            </a:r>
            <a:r>
              <a:rPr lang="en-US" b="1" dirty="0" err="1" smtClean="0">
                <a:solidFill>
                  <a:srgbClr val="FF0000"/>
                </a:solidFill>
                <a:latin typeface="AkrutiDevPriyanka" pitchFamily="2" charset="0"/>
              </a:rPr>
              <a:t>keÀe</a:t>
            </a:r>
            <a:r>
              <a:rPr lang="en-US" b="1" dirty="0" smtClean="0">
                <a:solidFill>
                  <a:srgbClr val="FF0000"/>
                </a:solidFill>
                <a:latin typeface="AkrutiDevPriyanka" pitchFamily="2" charset="0"/>
              </a:rPr>
              <a:t> </a:t>
            </a:r>
            <a:r>
              <a:rPr lang="en-US" b="1" dirty="0" err="1" smtClean="0">
                <a:solidFill>
                  <a:srgbClr val="FF0000"/>
                </a:solidFill>
                <a:latin typeface="AkrutiDevPriyanka" pitchFamily="2" charset="0"/>
              </a:rPr>
              <a:t>efJeMues</a:t>
            </a:r>
            <a:r>
              <a:rPr lang="en-US" b="1" dirty="0" smtClean="0">
                <a:solidFill>
                  <a:srgbClr val="FF0000"/>
                </a:solidFill>
                <a:latin typeface="AkrutiDevPriyanka" pitchFamily="2" charset="0"/>
              </a:rPr>
              <a:t>&lt;</a:t>
            </a:r>
            <a:r>
              <a:rPr lang="en-US" b="1" dirty="0" err="1" smtClean="0">
                <a:solidFill>
                  <a:srgbClr val="FF0000"/>
                </a:solidFill>
                <a:latin typeface="AkrutiDevPriyanka" pitchFamily="2" charset="0"/>
              </a:rPr>
              <a:t>eCe</a:t>
            </a:r>
            <a:r>
              <a:rPr lang="en-US" b="1" dirty="0" smtClean="0">
                <a:solidFill>
                  <a:srgbClr val="FF0000"/>
                </a:solidFill>
                <a:latin typeface="AkrutiDevPriyanka" pitchFamily="2" charset="0"/>
              </a:rPr>
              <a:t> </a:t>
            </a:r>
            <a:r>
              <a:rPr lang="en-US" b="1" dirty="0" err="1" smtClean="0">
                <a:solidFill>
                  <a:srgbClr val="FF0000"/>
                </a:solidFill>
                <a:latin typeface="AkrutiDevPriyanka" pitchFamily="2" charset="0"/>
              </a:rPr>
              <a:t>leeefuekeÀ</a:t>
            </a:r>
            <a:r>
              <a:rPr lang="en-US" b="1" dirty="0" smtClean="0">
                <a:solidFill>
                  <a:srgbClr val="FF0000"/>
                </a:solidFill>
                <a:latin typeface="AkrutiDevPriyanka" pitchFamily="2" charset="0"/>
              </a:rPr>
              <a:t>, </a:t>
            </a:r>
            <a:r>
              <a:rPr lang="en-US" b="1" dirty="0" err="1" smtClean="0">
                <a:solidFill>
                  <a:srgbClr val="FF0000"/>
                </a:solidFill>
                <a:latin typeface="AkrutiDevPriyanka" pitchFamily="2" charset="0"/>
              </a:rPr>
              <a:t>HeeF</a:t>
            </a:r>
            <a:r>
              <a:rPr lang="en-US" b="1" dirty="0" smtClean="0">
                <a:solidFill>
                  <a:srgbClr val="FF0000"/>
                </a:solidFill>
                <a:latin typeface="AkrutiDevPriyanka" pitchFamily="2" charset="0"/>
              </a:rPr>
              <a:t>&amp;, [e³eie´ece </a:t>
            </a:r>
            <a:r>
              <a:rPr lang="en-US" b="1" dirty="0" err="1" smtClean="0">
                <a:solidFill>
                  <a:srgbClr val="FF0000"/>
                </a:solidFill>
                <a:latin typeface="AkrutiDevPriyanka" pitchFamily="2" charset="0"/>
              </a:rPr>
              <a:t>SJeb</a:t>
            </a:r>
            <a:r>
              <a:rPr lang="en-US" b="1" dirty="0" smtClean="0">
                <a:solidFill>
                  <a:srgbClr val="FF0000"/>
                </a:solidFill>
                <a:latin typeface="AkrutiDevPriyanka" pitchFamily="2" charset="0"/>
              </a:rPr>
              <a:t> </a:t>
            </a:r>
            <a:r>
              <a:rPr lang="en-US" b="1" dirty="0" err="1" smtClean="0">
                <a:solidFill>
                  <a:srgbClr val="FF0000"/>
                </a:solidFill>
                <a:latin typeface="AkrutiDevPriyanka" pitchFamily="2" charset="0"/>
              </a:rPr>
              <a:t>ie´eHeÀ</a:t>
            </a:r>
            <a:r>
              <a:rPr lang="en-US" b="1" dirty="0" smtClean="0">
                <a:solidFill>
                  <a:srgbClr val="FF0000"/>
                </a:solidFill>
                <a:latin typeface="AkrutiDevPriyanka" pitchFamily="2" charset="0"/>
              </a:rPr>
              <a:t> </a:t>
            </a:r>
            <a:r>
              <a:rPr lang="en-US" b="1" dirty="0" err="1" smtClean="0">
                <a:solidFill>
                  <a:srgbClr val="FF0000"/>
                </a:solidFill>
                <a:latin typeface="AkrutiDevPriyanka" pitchFamily="2" charset="0"/>
              </a:rPr>
              <a:t>kesÀ</a:t>
            </a:r>
            <a:r>
              <a:rPr lang="en-US" b="1" dirty="0" smtClean="0">
                <a:solidFill>
                  <a:srgbClr val="FF0000"/>
                </a:solidFill>
                <a:latin typeface="AkrutiDevPriyanka" pitchFamily="2" charset="0"/>
              </a:rPr>
              <a:t> ceeO³ece </a:t>
            </a:r>
            <a:r>
              <a:rPr lang="en-US" b="1" dirty="0" err="1" smtClean="0">
                <a:solidFill>
                  <a:srgbClr val="FF0000"/>
                </a:solidFill>
                <a:latin typeface="AkrutiDevPriyanka" pitchFamily="2" charset="0"/>
              </a:rPr>
              <a:t>mes</a:t>
            </a:r>
            <a:r>
              <a:rPr lang="en-US" b="1" dirty="0" smtClean="0">
                <a:solidFill>
                  <a:srgbClr val="FF0000"/>
                </a:solidFill>
                <a:latin typeface="AkrutiDevPriyanka" pitchFamily="2" charset="0"/>
              </a:rPr>
              <a:t> efkeÀ³ee ie³ee </a:t>
            </a:r>
            <a:r>
              <a:rPr lang="en-US" b="1" dirty="0" err="1" smtClean="0">
                <a:solidFill>
                  <a:srgbClr val="FF0000"/>
                </a:solidFill>
                <a:latin typeface="AkrutiDevPriyanka" pitchFamily="2" charset="0"/>
              </a:rPr>
              <a:t>nw</a:t>
            </a:r>
            <a:r>
              <a:rPr lang="en-US" b="1" dirty="0" smtClean="0">
                <a:solidFill>
                  <a:srgbClr val="FF0000"/>
                </a:solidFill>
                <a:latin typeface="AkrutiDevPriyanka" pitchFamily="2" charset="0"/>
              </a:rPr>
              <a:t> </a:t>
            </a:r>
            <a:r>
              <a:rPr lang="en-US" b="1" dirty="0" err="1" smtClean="0">
                <a:solidFill>
                  <a:srgbClr val="FF0000"/>
                </a:solidFill>
                <a:latin typeface="AkrutiDevPriyanka" pitchFamily="2" charset="0"/>
              </a:rPr>
              <a:t>leeefkeÀ</a:t>
            </a:r>
            <a:r>
              <a:rPr lang="en-US" b="1" dirty="0" smtClean="0">
                <a:solidFill>
                  <a:srgbClr val="FF0000"/>
                </a:solidFill>
                <a:latin typeface="AkrutiDevPriyanka" pitchFamily="2" charset="0"/>
              </a:rPr>
              <a:t> </a:t>
            </a:r>
            <a:r>
              <a:rPr lang="en-US" b="1" dirty="0" err="1" smtClean="0">
                <a:solidFill>
                  <a:srgbClr val="FF0000"/>
                </a:solidFill>
                <a:latin typeface="AkrutiDevPriyanka" pitchFamily="2" charset="0"/>
              </a:rPr>
              <a:t>Deece</a:t>
            </a:r>
            <a:r>
              <a:rPr lang="en-US" b="1" dirty="0" smtClean="0">
                <a:solidFill>
                  <a:srgbClr val="FF0000"/>
                </a:solidFill>
                <a:latin typeface="AkrutiDevPriyanka" pitchFamily="2" charset="0"/>
              </a:rPr>
              <a:t> </a:t>
            </a:r>
            <a:r>
              <a:rPr lang="en-US" b="1" dirty="0" err="1" smtClean="0">
                <a:solidFill>
                  <a:srgbClr val="FF0000"/>
                </a:solidFill>
                <a:latin typeface="AkrutiDevPriyanka" pitchFamily="2" charset="0"/>
              </a:rPr>
              <a:t>HeeþkeÀ</a:t>
            </a:r>
            <a:r>
              <a:rPr lang="en-US" b="1" dirty="0" smtClean="0">
                <a:solidFill>
                  <a:srgbClr val="FF0000"/>
                </a:solidFill>
                <a:latin typeface="AkrutiDevPriyanka" pitchFamily="2" charset="0"/>
              </a:rPr>
              <a:t> </a:t>
            </a:r>
            <a:r>
              <a:rPr lang="en-US" b="1" dirty="0" err="1" smtClean="0">
                <a:solidFill>
                  <a:srgbClr val="FF0000"/>
                </a:solidFill>
                <a:latin typeface="AkrutiDevPriyanka" pitchFamily="2" charset="0"/>
              </a:rPr>
              <a:t>keÀes</a:t>
            </a:r>
            <a:r>
              <a:rPr lang="en-US" b="1" dirty="0" smtClean="0">
                <a:solidFill>
                  <a:srgbClr val="FF0000"/>
                </a:solidFill>
                <a:latin typeface="AkrutiDevPriyanka" pitchFamily="2" charset="0"/>
              </a:rPr>
              <a:t> </a:t>
            </a:r>
            <a:r>
              <a:rPr lang="en-US" b="1" dirty="0" err="1" smtClean="0">
                <a:solidFill>
                  <a:srgbClr val="FF0000"/>
                </a:solidFill>
                <a:latin typeface="AkrutiDevPriyanka" pitchFamily="2" charset="0"/>
              </a:rPr>
              <a:t>De®íer</a:t>
            </a:r>
            <a:r>
              <a:rPr lang="en-US" b="1" dirty="0" smtClean="0">
                <a:solidFill>
                  <a:srgbClr val="FF0000"/>
                </a:solidFill>
                <a:latin typeface="AkrutiDevPriyanka" pitchFamily="2" charset="0"/>
              </a:rPr>
              <a:t> </a:t>
            </a:r>
            <a:r>
              <a:rPr lang="en-US" b="1" dirty="0" err="1" smtClean="0">
                <a:solidFill>
                  <a:srgbClr val="FF0000"/>
                </a:solidFill>
                <a:latin typeface="AkrutiDevPriyanka" pitchFamily="2" charset="0"/>
              </a:rPr>
              <a:t>lejn</a:t>
            </a:r>
            <a:r>
              <a:rPr lang="en-US" b="1" dirty="0" smtClean="0">
                <a:solidFill>
                  <a:srgbClr val="FF0000"/>
                </a:solidFill>
                <a:latin typeface="AkrutiDevPriyanka" pitchFamily="2" charset="0"/>
              </a:rPr>
              <a:t> </a:t>
            </a:r>
            <a:r>
              <a:rPr lang="en-US" b="1" dirty="0" err="1" smtClean="0">
                <a:solidFill>
                  <a:srgbClr val="FF0000"/>
                </a:solidFill>
                <a:latin typeface="AkrutiDevPriyanka" pitchFamily="2" charset="0"/>
              </a:rPr>
              <a:t>mecePe</a:t>
            </a:r>
            <a:r>
              <a:rPr lang="en-US" b="1" dirty="0" smtClean="0">
                <a:solidFill>
                  <a:srgbClr val="FF0000"/>
                </a:solidFill>
                <a:latin typeface="AkrutiDevPriyanka" pitchFamily="2" charset="0"/>
              </a:rPr>
              <a:t> </a:t>
            </a:r>
            <a:r>
              <a:rPr lang="en-US" b="1" dirty="0" err="1" smtClean="0">
                <a:solidFill>
                  <a:srgbClr val="FF0000"/>
                </a:solidFill>
                <a:latin typeface="AkrutiDevPriyanka" pitchFamily="2" charset="0"/>
              </a:rPr>
              <a:t>ceW</a:t>
            </a:r>
            <a:r>
              <a:rPr lang="en-US" b="1" dirty="0" smtClean="0">
                <a:solidFill>
                  <a:srgbClr val="FF0000"/>
                </a:solidFill>
                <a:latin typeface="AkrutiDevPriyanka" pitchFamily="2" charset="0"/>
              </a:rPr>
              <a:t> Dee </a:t>
            </a:r>
            <a:r>
              <a:rPr lang="en-US" b="1" dirty="0" err="1" smtClean="0">
                <a:solidFill>
                  <a:srgbClr val="FF0000"/>
                </a:solidFill>
                <a:latin typeface="AkrutiDevPriyanka" pitchFamily="2" charset="0"/>
              </a:rPr>
              <a:t>mekesÀ</a:t>
            </a:r>
            <a:r>
              <a:rPr lang="en-US" b="1" dirty="0" smtClean="0">
                <a:solidFill>
                  <a:srgbClr val="FF0000"/>
                </a:solidFill>
                <a:latin typeface="AkrutiDevPriyanka" pitchFamily="2" charset="0"/>
              </a:rPr>
              <a:t>~ </a:t>
            </a:r>
            <a:r>
              <a:rPr lang="en-US" b="1" dirty="0" err="1" smtClean="0">
                <a:solidFill>
                  <a:srgbClr val="FF0000"/>
                </a:solidFill>
                <a:latin typeface="AkrutiDevPriyanka" pitchFamily="2" charset="0"/>
              </a:rPr>
              <a:t>Deble</a:t>
            </a:r>
            <a:r>
              <a:rPr lang="en-US" b="1" dirty="0" smtClean="0">
                <a:solidFill>
                  <a:srgbClr val="FF0000"/>
                </a:solidFill>
                <a:latin typeface="AkrutiDevPriyanka" pitchFamily="2" charset="0"/>
              </a:rPr>
              <a:t> </a:t>
            </a:r>
            <a:r>
              <a:rPr lang="en-US" b="1" dirty="0" err="1" smtClean="0">
                <a:solidFill>
                  <a:srgbClr val="FF0000"/>
                </a:solidFill>
                <a:latin typeface="AkrutiDevPriyanka" pitchFamily="2" charset="0"/>
              </a:rPr>
              <a:t>ceW</a:t>
            </a:r>
            <a:r>
              <a:rPr lang="en-US" b="1" dirty="0" smtClean="0">
                <a:solidFill>
                  <a:srgbClr val="FF0000"/>
                </a:solidFill>
                <a:latin typeface="AkrutiDevPriyanka" pitchFamily="2" charset="0"/>
              </a:rPr>
              <a:t> </a:t>
            </a:r>
            <a:r>
              <a:rPr lang="en-US" b="1" dirty="0" err="1" smtClean="0">
                <a:solidFill>
                  <a:srgbClr val="FF0000"/>
                </a:solidFill>
                <a:latin typeface="AkrutiDevPriyanka" pitchFamily="2" charset="0"/>
              </a:rPr>
              <a:t>nce</a:t>
            </a:r>
            <a:r>
              <a:rPr lang="en-US" b="1" dirty="0" smtClean="0">
                <a:solidFill>
                  <a:srgbClr val="FF0000"/>
                </a:solidFill>
                <a:latin typeface="AkrutiDevPriyanka" pitchFamily="2" charset="0"/>
              </a:rPr>
              <a:t> </a:t>
            </a:r>
            <a:r>
              <a:rPr lang="en-US" b="1" dirty="0" err="1" smtClean="0">
                <a:solidFill>
                  <a:srgbClr val="FF0000"/>
                </a:solidFill>
                <a:latin typeface="AkrutiDevPriyanka" pitchFamily="2" charset="0"/>
              </a:rPr>
              <a:t>Fme</a:t>
            </a:r>
            <a:r>
              <a:rPr lang="en-US" b="1" dirty="0" smtClean="0">
                <a:solidFill>
                  <a:srgbClr val="FF0000"/>
                </a:solidFill>
                <a:latin typeface="AkrutiDevPriyanka" pitchFamily="2" charset="0"/>
              </a:rPr>
              <a:t> </a:t>
            </a:r>
            <a:r>
              <a:rPr lang="en-US" b="1" dirty="0" err="1" smtClean="0">
                <a:solidFill>
                  <a:srgbClr val="FF0000"/>
                </a:solidFill>
                <a:latin typeface="AkrutiDevPriyanka" pitchFamily="2" charset="0"/>
              </a:rPr>
              <a:t>efve</a:t>
            </a:r>
            <a:r>
              <a:rPr lang="en-US" b="1" dirty="0" smtClean="0">
                <a:solidFill>
                  <a:srgbClr val="FF0000"/>
                </a:solidFill>
                <a:latin typeface="AkrutiDevPriyanka" pitchFamily="2" charset="0"/>
              </a:rPr>
              <a:t>&lt;</a:t>
            </a:r>
            <a:r>
              <a:rPr lang="en-US" b="1" dirty="0" err="1" smtClean="0">
                <a:solidFill>
                  <a:srgbClr val="FF0000"/>
                </a:solidFill>
                <a:latin typeface="AkrutiDevPriyanka" pitchFamily="2" charset="0"/>
              </a:rPr>
              <a:t>keÀ</a:t>
            </a:r>
            <a:r>
              <a:rPr lang="en-US" b="1" dirty="0" smtClean="0">
                <a:solidFill>
                  <a:srgbClr val="FF0000"/>
                </a:solidFill>
                <a:latin typeface="AkrutiDevPriyanka" pitchFamily="2" charset="0"/>
              </a:rPr>
              <a:t>&lt;e&amp; </a:t>
            </a:r>
            <a:r>
              <a:rPr lang="en-US" b="1" dirty="0" err="1" smtClean="0">
                <a:solidFill>
                  <a:srgbClr val="FF0000"/>
                </a:solidFill>
                <a:latin typeface="AkrutiDevPriyanka" pitchFamily="2" charset="0"/>
              </a:rPr>
              <a:t>Hej</a:t>
            </a:r>
            <a:r>
              <a:rPr lang="en-US" b="1" dirty="0" smtClean="0">
                <a:solidFill>
                  <a:srgbClr val="FF0000"/>
                </a:solidFill>
                <a:latin typeface="AkrutiDevPriyanka" pitchFamily="2" charset="0"/>
              </a:rPr>
              <a:t> </a:t>
            </a:r>
            <a:r>
              <a:rPr lang="en-US" b="1" dirty="0" err="1" smtClean="0">
                <a:solidFill>
                  <a:srgbClr val="FF0000"/>
                </a:solidFill>
                <a:latin typeface="AkrutiDevPriyanka" pitchFamily="2" charset="0"/>
              </a:rPr>
              <a:t>HenBg®es</a:t>
            </a:r>
            <a:r>
              <a:rPr lang="en-US" b="1" dirty="0" smtClean="0">
                <a:solidFill>
                  <a:srgbClr val="FF0000"/>
                </a:solidFill>
                <a:latin typeface="AkrutiDevPriyanka" pitchFamily="2" charset="0"/>
              </a:rPr>
              <a:t> </a:t>
            </a:r>
            <a:r>
              <a:rPr lang="en-US" b="1" dirty="0" err="1" smtClean="0">
                <a:solidFill>
                  <a:srgbClr val="FF0000"/>
                </a:solidFill>
                <a:latin typeface="AkrutiDevPriyanka" pitchFamily="2" charset="0"/>
              </a:rPr>
              <a:t>nQ</a:t>
            </a:r>
            <a:r>
              <a:rPr lang="en-US" b="1" dirty="0" smtClean="0">
                <a:solidFill>
                  <a:srgbClr val="FF0000"/>
                </a:solidFill>
                <a:latin typeface="AkrutiDevPriyanka" pitchFamily="2" charset="0"/>
              </a:rPr>
              <a:t> </a:t>
            </a:r>
            <a:r>
              <a:rPr lang="en-US" b="1" dirty="0" err="1" smtClean="0">
                <a:solidFill>
                  <a:srgbClr val="FF0000"/>
                </a:solidFill>
                <a:latin typeface="AkrutiDevPriyanka" pitchFamily="2" charset="0"/>
              </a:rPr>
              <a:t>efkeÀ</a:t>
            </a:r>
            <a:r>
              <a:rPr lang="en-US" b="1" dirty="0" smtClean="0">
                <a:solidFill>
                  <a:srgbClr val="FF0000"/>
                </a:solidFill>
                <a:latin typeface="AkrutiDevPriyanka" pitchFamily="2" charset="0"/>
              </a:rPr>
              <a:t> </a:t>
            </a:r>
            <a:r>
              <a:rPr lang="en-US" b="1" dirty="0" err="1" smtClean="0">
                <a:solidFill>
                  <a:srgbClr val="FF0000"/>
                </a:solidFill>
                <a:latin typeface="AkrutiDevPriyanka" pitchFamily="2" charset="0"/>
              </a:rPr>
              <a:t>osMe</a:t>
            </a:r>
            <a:r>
              <a:rPr lang="en-US" b="1" dirty="0" smtClean="0">
                <a:solidFill>
                  <a:srgbClr val="FF0000"/>
                </a:solidFill>
                <a:latin typeface="AkrutiDevPriyanka" pitchFamily="2" charset="0"/>
              </a:rPr>
              <a:t> </a:t>
            </a:r>
            <a:r>
              <a:rPr lang="en-US" b="1" dirty="0" err="1" smtClean="0">
                <a:solidFill>
                  <a:srgbClr val="002060"/>
                </a:solidFill>
                <a:latin typeface="AkrutiDevPriyanka" pitchFamily="2" charset="0"/>
              </a:rPr>
              <a:t>Deewj</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mebmke</a:t>
            </a:r>
            <a:r>
              <a:rPr lang="en-US" b="1" dirty="0" smtClean="0">
                <a:solidFill>
                  <a:srgbClr val="002060"/>
                </a:solidFill>
                <a:latin typeface="AkrutiDevPriyanka" pitchFamily="2" charset="0"/>
              </a:rPr>
              <a:t>=</a:t>
            </a:r>
            <a:r>
              <a:rPr lang="en-US" b="1" dirty="0" err="1" smtClean="0">
                <a:solidFill>
                  <a:srgbClr val="002060"/>
                </a:solidFill>
                <a:latin typeface="AkrutiDevPriyanka" pitchFamily="2" charset="0"/>
              </a:rPr>
              <a:t>Àefle</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kesÀ</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efJekeÀeme</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kesÀ</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efueS</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ceefnueeDeeW</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keÀe</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meMeefkeÌlekeÀjCe</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Deefle</a:t>
            </a:r>
            <a:r>
              <a:rPr lang="en-US" b="1" dirty="0" smtClean="0">
                <a:solidFill>
                  <a:srgbClr val="002060"/>
                </a:solidFill>
                <a:latin typeface="AkrutiDevPriyanka" pitchFamily="2" charset="0"/>
              </a:rPr>
              <a:t> DeeJeM³ekeÀ </a:t>
            </a:r>
            <a:r>
              <a:rPr lang="en-US" b="1" dirty="0" err="1" smtClean="0">
                <a:solidFill>
                  <a:srgbClr val="002060"/>
                </a:solidFill>
                <a:latin typeface="AkrutiDevPriyanka" pitchFamily="2" charset="0"/>
              </a:rPr>
              <a:t>nw</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Deewj</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ueieYeie</a:t>
            </a:r>
            <a:r>
              <a:rPr lang="en-US" b="1" dirty="0" smtClean="0">
                <a:solidFill>
                  <a:srgbClr val="002060"/>
                </a:solidFill>
                <a:latin typeface="AkrutiDevPriyanka" pitchFamily="2" charset="0"/>
              </a:rPr>
              <a:t>  70  </a:t>
            </a:r>
            <a:r>
              <a:rPr lang="en-US" b="1" dirty="0" err="1" smtClean="0">
                <a:solidFill>
                  <a:srgbClr val="002060"/>
                </a:solidFill>
                <a:latin typeface="AkrutiDevPriyanka" pitchFamily="2" charset="0"/>
              </a:rPr>
              <a:t>He´efleMele</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Heg</a:t>
            </a:r>
            <a:r>
              <a:rPr lang="en-US" b="1" dirty="0" smtClean="0">
                <a:solidFill>
                  <a:srgbClr val="002060"/>
                </a:solidFill>
                <a:latin typeface="AkrutiDevPriyanka" pitchFamily="2" charset="0"/>
              </a:rPr>
              <a:t>©&lt;</a:t>
            </a:r>
            <a:r>
              <a:rPr lang="en-US" b="1" dirty="0" err="1" smtClean="0">
                <a:solidFill>
                  <a:srgbClr val="002060"/>
                </a:solidFill>
                <a:latin typeface="AkrutiDevPriyanka" pitchFamily="2" charset="0"/>
              </a:rPr>
              <a:t>eeW</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ves</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FmekeÀer</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Hegef</a:t>
            </a:r>
            <a:r>
              <a:rPr lang="en-US" b="1" dirty="0" smtClean="0">
                <a:solidFill>
                  <a:srgbClr val="002060"/>
                </a:solidFill>
                <a:latin typeface="AkrutiDevPriyanka" pitchFamily="2" charset="0"/>
              </a:rPr>
              <a:t>&lt;ì </a:t>
            </a:r>
            <a:r>
              <a:rPr lang="en-US" b="1" dirty="0" err="1" smtClean="0">
                <a:solidFill>
                  <a:srgbClr val="002060"/>
                </a:solidFill>
                <a:latin typeface="AkrutiDevPriyanka" pitchFamily="2" charset="0"/>
              </a:rPr>
              <a:t>Yeer</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keÀer</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nw</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Fme</a:t>
            </a:r>
            <a:r>
              <a:rPr lang="en-US" b="1" dirty="0" smtClean="0">
                <a:solidFill>
                  <a:srgbClr val="002060"/>
                </a:solidFill>
                <a:latin typeface="AkrutiDevPriyanka" pitchFamily="2" charset="0"/>
              </a:rPr>
              <a:t> DeO³e³eve </a:t>
            </a:r>
            <a:r>
              <a:rPr lang="en-US" b="1" dirty="0" err="1" smtClean="0">
                <a:solidFill>
                  <a:srgbClr val="002060"/>
                </a:solidFill>
                <a:latin typeface="AkrutiDevPriyanka" pitchFamily="2" charset="0"/>
              </a:rPr>
              <a:t>keÀe</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ueeYe</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kesÀJeue</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Deeyetjes</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efmLele</a:t>
            </a:r>
            <a:r>
              <a:rPr lang="en-US" b="1" dirty="0" smtClean="0">
                <a:solidFill>
                  <a:srgbClr val="002060"/>
                </a:solidFill>
                <a:latin typeface="AkrutiDevPriyanka" pitchFamily="2" charset="0"/>
              </a:rPr>
              <a:t> </a:t>
            </a:r>
            <a:r>
              <a:rPr lang="en-US" b="1" dirty="0" err="1" smtClean="0">
                <a:solidFill>
                  <a:srgbClr val="002060"/>
                </a:solidFill>
                <a:latin typeface="AkrutiDevPriyanka" pitchFamily="2" charset="0"/>
              </a:rPr>
              <a:t>ceefnueeDeeW</a:t>
            </a:r>
            <a:r>
              <a:rPr lang="en-US" b="1" dirty="0" smtClean="0">
                <a:solidFill>
                  <a:srgbClr val="002060"/>
                </a:solidFill>
                <a:latin typeface="AkrutiDevPriyanka" pitchFamily="2" charset="0"/>
              </a:rPr>
              <a:t> </a:t>
            </a:r>
            <a:r>
              <a:rPr lang="en-US" b="1" dirty="0" err="1" smtClean="0">
                <a:solidFill>
                  <a:schemeClr val="tx1"/>
                </a:solidFill>
                <a:latin typeface="AkrutiDevPriyanka" pitchFamily="2" charset="0"/>
              </a:rPr>
              <a:t>lekeÀ</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ner</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meerefcele</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veneR</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jnsiee</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yeefukeÀ</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osMe</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keÀer</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meYeer</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ceefnueeDeeW</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keÀes</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FmekeÀe</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ueeYe</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efceuesiee</a:t>
            </a:r>
            <a:r>
              <a:rPr lang="en-US" b="1" dirty="0" smtClean="0">
                <a:solidFill>
                  <a:schemeClr val="tx1"/>
                </a:solidFill>
                <a:latin typeface="AkrutiDevPriyanka" pitchFamily="2" charset="0"/>
              </a:rPr>
              <a:t>~ </a:t>
            </a:r>
          </a:p>
          <a:p>
            <a:pPr algn="ctr"/>
            <a:endParaRPr lang="en-US" b="1" dirty="0" smtClean="0">
              <a:solidFill>
                <a:schemeClr val="tx1"/>
              </a:solidFill>
              <a:latin typeface="AkrutiDevPriyanka" pitchFamily="2" charset="0"/>
            </a:endParaRPr>
          </a:p>
          <a:p>
            <a:endParaRPr lang="en-US" dirty="0" smtClean="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304800" y="685800"/>
            <a:ext cx="8229600" cy="5287963"/>
          </a:xfrm>
        </p:spPr>
        <p:txBody>
          <a:bodyPr/>
          <a:lstStyle/>
          <a:p>
            <a:pPr algn="just"/>
            <a:r>
              <a:rPr lang="en-US" b="1" dirty="0" err="1" smtClean="0">
                <a:solidFill>
                  <a:schemeClr val="tx1"/>
                </a:solidFill>
                <a:latin typeface="AkrutiDevPriyanka" pitchFamily="2" charset="0"/>
              </a:rPr>
              <a:t>Hetjs</a:t>
            </a:r>
            <a:r>
              <a:rPr lang="en-US" b="1" dirty="0" smtClean="0">
                <a:solidFill>
                  <a:schemeClr val="tx1"/>
                </a:solidFill>
                <a:latin typeface="AkrutiDevPriyanka" pitchFamily="2" charset="0"/>
              </a:rPr>
              <a:t> DeO³e³eve </a:t>
            </a:r>
            <a:r>
              <a:rPr lang="en-US" b="1" dirty="0" err="1" smtClean="0">
                <a:solidFill>
                  <a:schemeClr val="tx1"/>
                </a:solidFill>
                <a:latin typeface="AkrutiDevPriyanka" pitchFamily="2" charset="0"/>
              </a:rPr>
              <a:t>keÀes</a:t>
            </a:r>
            <a:r>
              <a:rPr lang="en-US" b="1" dirty="0" smtClean="0">
                <a:solidFill>
                  <a:schemeClr val="tx1"/>
                </a:solidFill>
                <a:latin typeface="AkrutiDevPriyanka" pitchFamily="2" charset="0"/>
              </a:rPr>
              <a:t> </a:t>
            </a:r>
            <a:r>
              <a:rPr lang="en-US" b="1" dirty="0" err="1" smtClean="0">
                <a:solidFill>
                  <a:srgbClr val="FF0000"/>
                </a:solidFill>
                <a:latin typeface="AkrutiDevPriyanka" pitchFamily="2" charset="0"/>
              </a:rPr>
              <a:t>efvecve</a:t>
            </a:r>
            <a:r>
              <a:rPr lang="en-US" b="1" dirty="0" smtClean="0">
                <a:solidFill>
                  <a:srgbClr val="FF0000"/>
                </a:solidFill>
                <a:latin typeface="AkrutiDevPriyanka" pitchFamily="2" charset="0"/>
              </a:rPr>
              <a:t> 05 </a:t>
            </a:r>
            <a:r>
              <a:rPr lang="en-US" b="1" dirty="0" err="1" smtClean="0">
                <a:solidFill>
                  <a:schemeClr val="tx1"/>
                </a:solidFill>
                <a:latin typeface="AkrutiDevPriyanka" pitchFamily="2" charset="0"/>
              </a:rPr>
              <a:t>YeeieeW</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ceW</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yeebìe</a:t>
            </a:r>
            <a:r>
              <a:rPr lang="en-US" b="1" dirty="0" smtClean="0">
                <a:solidFill>
                  <a:schemeClr val="tx1"/>
                </a:solidFill>
                <a:latin typeface="AkrutiDevPriyanka" pitchFamily="2" charset="0"/>
              </a:rPr>
              <a:t> ie³ee </a:t>
            </a:r>
            <a:r>
              <a:rPr lang="en-US" b="1" dirty="0" err="1" smtClean="0">
                <a:solidFill>
                  <a:schemeClr val="tx1"/>
                </a:solidFill>
                <a:latin typeface="AkrutiDevPriyanka" pitchFamily="2" charset="0"/>
              </a:rPr>
              <a:t>nw</a:t>
            </a:r>
            <a:r>
              <a:rPr lang="en-US" b="1" dirty="0" smtClean="0">
                <a:solidFill>
                  <a:schemeClr val="tx1"/>
                </a:solidFill>
                <a:latin typeface="AkrutiDevPriyanka" pitchFamily="2" charset="0"/>
              </a:rPr>
              <a:t>~ </a:t>
            </a:r>
            <a:r>
              <a:rPr lang="en-US" b="1" dirty="0" err="1" smtClean="0">
                <a:solidFill>
                  <a:srgbClr val="FF0000"/>
                </a:solidFill>
                <a:latin typeface="AkrutiDevPriyanka" pitchFamily="2" charset="0"/>
              </a:rPr>
              <a:t>He´Lece</a:t>
            </a:r>
            <a:r>
              <a:rPr lang="en-US" b="1" dirty="0" smtClean="0">
                <a:solidFill>
                  <a:srgbClr val="FF0000"/>
                </a:solidFill>
                <a:latin typeface="AkrutiDevPriyanka" pitchFamily="2" charset="0"/>
              </a:rPr>
              <a:t> DeO³ee³e </a:t>
            </a:r>
            <a:r>
              <a:rPr lang="en-US" b="1" dirty="0" err="1" smtClean="0">
                <a:solidFill>
                  <a:schemeClr val="tx1"/>
                </a:solidFill>
                <a:latin typeface="AkrutiDevPriyanka" pitchFamily="2" charset="0"/>
              </a:rPr>
              <a:t>He´mleeJevee</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keÀe</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nw</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efpemeceW</a:t>
            </a:r>
            <a:r>
              <a:rPr lang="en-US" b="1" dirty="0" smtClean="0">
                <a:solidFill>
                  <a:schemeClr val="tx1"/>
                </a:solidFill>
                <a:latin typeface="AkrutiDevPriyanka" pitchFamily="2" charset="0"/>
              </a:rPr>
              <a:t> mecem³ee </a:t>
            </a:r>
            <a:r>
              <a:rPr lang="en-US" b="1" dirty="0" err="1" smtClean="0">
                <a:solidFill>
                  <a:schemeClr val="tx1"/>
                </a:solidFill>
                <a:latin typeface="AkrutiDevPriyanka" pitchFamily="2" charset="0"/>
              </a:rPr>
              <a:t>keÀe</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egveeJe</a:t>
            </a:r>
            <a:r>
              <a:rPr lang="en-US" b="1" dirty="0" smtClean="0">
                <a:solidFill>
                  <a:schemeClr val="tx1"/>
                </a:solidFill>
                <a:latin typeface="AkrutiDevPriyanka" pitchFamily="2" charset="0"/>
              </a:rPr>
              <a:t>, mecem³ee </a:t>
            </a:r>
            <a:r>
              <a:rPr lang="en-US" b="1" dirty="0" err="1" smtClean="0">
                <a:solidFill>
                  <a:schemeClr val="tx1"/>
                </a:solidFill>
                <a:latin typeface="AkrutiDevPriyanka" pitchFamily="2" charset="0"/>
              </a:rPr>
              <a:t>keÀe</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cenlJe</a:t>
            </a:r>
            <a:r>
              <a:rPr lang="en-US" b="1" dirty="0" smtClean="0">
                <a:solidFill>
                  <a:schemeClr val="tx1"/>
                </a:solidFill>
                <a:latin typeface="AkrutiDevPriyanka" pitchFamily="2" charset="0"/>
              </a:rPr>
              <a:t>, mecem³ee </a:t>
            </a:r>
            <a:r>
              <a:rPr lang="en-US" b="1" dirty="0" err="1" smtClean="0">
                <a:solidFill>
                  <a:schemeClr val="tx1"/>
                </a:solidFill>
                <a:latin typeface="AkrutiDevPriyanka" pitchFamily="2" charset="0"/>
              </a:rPr>
              <a:t>keÀe</a:t>
            </a:r>
            <a:r>
              <a:rPr lang="en-US" b="1" dirty="0" smtClean="0">
                <a:solidFill>
                  <a:schemeClr val="tx1"/>
                </a:solidFill>
                <a:latin typeface="AkrutiDevPriyanka" pitchFamily="2" charset="0"/>
              </a:rPr>
              <a:t> GÎsM³e </a:t>
            </a:r>
            <a:r>
              <a:rPr lang="en-US" b="1" dirty="0" err="1" smtClean="0">
                <a:solidFill>
                  <a:schemeClr val="tx1"/>
                </a:solidFill>
                <a:latin typeface="AkrutiDevPriyanka" pitchFamily="2" charset="0"/>
              </a:rPr>
              <a:t>SJeb</a:t>
            </a:r>
            <a:r>
              <a:rPr lang="en-US" b="1" dirty="0" smtClean="0">
                <a:solidFill>
                  <a:schemeClr val="tx1"/>
                </a:solidFill>
                <a:latin typeface="AkrutiDevPriyanka" pitchFamily="2" charset="0"/>
              </a:rPr>
              <a:t> DeO³e³eve </a:t>
            </a:r>
            <a:r>
              <a:rPr lang="en-US" b="1" dirty="0" err="1" smtClean="0">
                <a:solidFill>
                  <a:schemeClr val="tx1"/>
                </a:solidFill>
                <a:latin typeface="AkrutiDevPriyanka" pitchFamily="2" charset="0"/>
              </a:rPr>
              <a:t>keÀer</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meerceeDeeW</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keÀes</a:t>
            </a:r>
            <a:r>
              <a:rPr lang="en-US" b="1" dirty="0" smtClean="0">
                <a:solidFill>
                  <a:schemeClr val="tx1"/>
                </a:solidFill>
                <a:latin typeface="AkrutiDevPriyanka" pitchFamily="2" charset="0"/>
              </a:rPr>
              <a:t> yelee³ee ie³ee </a:t>
            </a:r>
            <a:r>
              <a:rPr lang="en-US" b="1" dirty="0" err="1" smtClean="0">
                <a:solidFill>
                  <a:schemeClr val="tx1"/>
                </a:solidFill>
                <a:latin typeface="AkrutiDevPriyanka" pitchFamily="2" charset="0"/>
              </a:rPr>
              <a:t>nw</a:t>
            </a:r>
            <a:r>
              <a:rPr lang="en-US" b="1" dirty="0" smtClean="0">
                <a:solidFill>
                  <a:schemeClr val="tx1"/>
                </a:solidFill>
                <a:latin typeface="AkrutiDevPriyanka" pitchFamily="2" charset="0"/>
              </a:rPr>
              <a:t>~ </a:t>
            </a:r>
            <a:r>
              <a:rPr lang="en-US" b="1" dirty="0" err="1" smtClean="0">
                <a:solidFill>
                  <a:srgbClr val="FF0000"/>
                </a:solidFill>
                <a:latin typeface="AkrutiDevPriyanka" pitchFamily="2" charset="0"/>
              </a:rPr>
              <a:t>otmeje</a:t>
            </a:r>
            <a:r>
              <a:rPr lang="en-US" b="1" dirty="0" smtClean="0">
                <a:solidFill>
                  <a:srgbClr val="FF0000"/>
                </a:solidFill>
                <a:latin typeface="AkrutiDevPriyanka" pitchFamily="2" charset="0"/>
              </a:rPr>
              <a:t> DeO³ee³e </a:t>
            </a:r>
            <a:r>
              <a:rPr lang="en-US" b="1" dirty="0" smtClean="0">
                <a:solidFill>
                  <a:schemeClr val="tx1"/>
                </a:solidFill>
                <a:latin typeface="AkrutiDevPriyanka" pitchFamily="2" charset="0"/>
              </a:rPr>
              <a:t>meeefnl³e </a:t>
            </a:r>
            <a:r>
              <a:rPr lang="en-US" b="1" dirty="0" err="1" smtClean="0">
                <a:solidFill>
                  <a:schemeClr val="tx1"/>
                </a:solidFill>
                <a:latin typeface="AkrutiDevPriyanka" pitchFamily="2" charset="0"/>
              </a:rPr>
              <a:t>keÀer</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meceer#ee</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mes</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mecyeefvOele</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nw</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efpemeceW</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efJeefYeVe</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efJeÜeveeW</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kesÀ</a:t>
            </a:r>
            <a:r>
              <a:rPr lang="en-US" b="1" dirty="0" smtClean="0">
                <a:solidFill>
                  <a:schemeClr val="tx1"/>
                </a:solidFill>
                <a:latin typeface="AkrutiDevPriyanka" pitchFamily="2" charset="0"/>
              </a:rPr>
              <a:t> DeO³e³eve </a:t>
            </a:r>
            <a:r>
              <a:rPr lang="en-US" b="1" dirty="0" err="1" smtClean="0">
                <a:solidFill>
                  <a:schemeClr val="tx1"/>
                </a:solidFill>
                <a:latin typeface="AkrutiDevPriyanka" pitchFamily="2" charset="0"/>
              </a:rPr>
              <a:t>keÀe</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GuuesKe</a:t>
            </a:r>
            <a:r>
              <a:rPr lang="en-US" b="1" dirty="0" smtClean="0">
                <a:solidFill>
                  <a:schemeClr val="tx1"/>
                </a:solidFill>
                <a:latin typeface="AkrutiDevPriyanka" pitchFamily="2" charset="0"/>
              </a:rPr>
              <a:t> efkeÀ³ee ie³ee </a:t>
            </a:r>
            <a:r>
              <a:rPr lang="en-US" b="1" dirty="0" err="1" smtClean="0">
                <a:solidFill>
                  <a:schemeClr val="tx1"/>
                </a:solidFill>
                <a:latin typeface="AkrutiDevPriyanka" pitchFamily="2" charset="0"/>
              </a:rPr>
              <a:t>nw</a:t>
            </a:r>
            <a:r>
              <a:rPr lang="en-US" b="1" dirty="0" smtClean="0">
                <a:solidFill>
                  <a:schemeClr val="tx1"/>
                </a:solidFill>
                <a:latin typeface="AkrutiDevPriyanka" pitchFamily="2" charset="0"/>
              </a:rPr>
              <a:t>~ </a:t>
            </a:r>
            <a:r>
              <a:rPr lang="en-US" b="1" dirty="0" smtClean="0">
                <a:solidFill>
                  <a:srgbClr val="FF0000"/>
                </a:solidFill>
                <a:latin typeface="AkrutiDevPriyanka" pitchFamily="2" charset="0"/>
              </a:rPr>
              <a:t>le=leer³e DeO³ee³e </a:t>
            </a:r>
            <a:r>
              <a:rPr lang="en-US" b="1" dirty="0" err="1" smtClean="0">
                <a:solidFill>
                  <a:schemeClr val="tx1"/>
                </a:solidFill>
                <a:latin typeface="AkrutiDevPriyanka" pitchFamily="2" charset="0"/>
              </a:rPr>
              <a:t>DeeBkeÀæ</a:t>
            </a:r>
            <a:r>
              <a:rPr lang="en-US" b="1" dirty="0" smtClean="0">
                <a:solidFill>
                  <a:schemeClr val="tx1"/>
                </a:solidFill>
                <a:latin typeface="AkrutiDevPriyanka" pitchFamily="2" charset="0"/>
              </a:rPr>
              <a:t>[</a:t>
            </a:r>
            <a:r>
              <a:rPr lang="en-US" b="1" dirty="0" err="1" smtClean="0">
                <a:solidFill>
                  <a:schemeClr val="tx1"/>
                </a:solidFill>
                <a:latin typeface="AkrutiDevPriyanka" pitchFamily="2" charset="0"/>
              </a:rPr>
              <a:t>eW</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kesÀ</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mebie´n</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keÀe</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nw</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efpemeceW</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He´eLeefcekeÀ</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SJeb</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ieesCe</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oesveeW</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He´keÀej</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keÀer</a:t>
            </a:r>
            <a:r>
              <a:rPr lang="en-US" b="1" dirty="0" smtClean="0">
                <a:solidFill>
                  <a:schemeClr val="tx1"/>
                </a:solidFill>
                <a:latin typeface="AkrutiDevPriyanka" pitchFamily="2" charset="0"/>
              </a:rPr>
              <a:t> efJeefOe³eeW </a:t>
            </a:r>
            <a:r>
              <a:rPr lang="en-US" b="1" dirty="0" err="1" smtClean="0">
                <a:solidFill>
                  <a:schemeClr val="tx1"/>
                </a:solidFill>
                <a:latin typeface="AkrutiDevPriyanka" pitchFamily="2" charset="0"/>
              </a:rPr>
              <a:t>keÀe</a:t>
            </a:r>
            <a:r>
              <a:rPr lang="en-US" b="1" dirty="0" smtClean="0">
                <a:solidFill>
                  <a:schemeClr val="tx1"/>
                </a:solidFill>
                <a:latin typeface="AkrutiDevPriyanka" pitchFamily="2" charset="0"/>
              </a:rPr>
              <a:t> He´³eesie efkeÀ³ee ie³ee </a:t>
            </a:r>
            <a:r>
              <a:rPr lang="en-US" b="1" dirty="0" err="1" smtClean="0">
                <a:solidFill>
                  <a:schemeClr val="tx1"/>
                </a:solidFill>
                <a:latin typeface="AkrutiDevPriyanka" pitchFamily="2" charset="0"/>
              </a:rPr>
              <a:t>nw</a:t>
            </a:r>
            <a:r>
              <a:rPr lang="en-US" b="1" dirty="0" smtClean="0">
                <a:solidFill>
                  <a:schemeClr val="tx1"/>
                </a:solidFill>
                <a:latin typeface="AkrutiDevPriyanka" pitchFamily="2" charset="0"/>
              </a:rPr>
              <a:t>~ </a:t>
            </a:r>
            <a:r>
              <a:rPr lang="en-US" b="1" dirty="0" smtClean="0">
                <a:solidFill>
                  <a:srgbClr val="FF0000"/>
                </a:solidFill>
                <a:latin typeface="AkrutiDevPriyanka" pitchFamily="2" charset="0"/>
              </a:rPr>
              <a:t>®</a:t>
            </a:r>
            <a:r>
              <a:rPr lang="en-US" b="1" dirty="0" err="1" smtClean="0">
                <a:solidFill>
                  <a:srgbClr val="FF0000"/>
                </a:solidFill>
                <a:latin typeface="AkrutiDevPriyanka" pitchFamily="2" charset="0"/>
              </a:rPr>
              <a:t>elegLe</a:t>
            </a:r>
            <a:r>
              <a:rPr lang="en-US" b="1" dirty="0" smtClean="0">
                <a:solidFill>
                  <a:srgbClr val="FF0000"/>
                </a:solidFill>
                <a:latin typeface="AkrutiDevPriyanka" pitchFamily="2" charset="0"/>
              </a:rPr>
              <a:t>&amp; DeO³ee³e </a:t>
            </a:r>
            <a:r>
              <a:rPr lang="en-US" b="1" dirty="0" err="1" smtClean="0">
                <a:solidFill>
                  <a:schemeClr val="tx1"/>
                </a:solidFill>
                <a:latin typeface="AkrutiDevPriyanka" pitchFamily="2" charset="0"/>
              </a:rPr>
              <a:t>DeeBkeÀæ</a:t>
            </a:r>
            <a:r>
              <a:rPr lang="en-US" b="1" dirty="0" smtClean="0">
                <a:solidFill>
                  <a:schemeClr val="tx1"/>
                </a:solidFill>
                <a:latin typeface="AkrutiDevPriyanka" pitchFamily="2" charset="0"/>
              </a:rPr>
              <a:t>[</a:t>
            </a:r>
            <a:r>
              <a:rPr lang="en-US" b="1" dirty="0" err="1" smtClean="0">
                <a:solidFill>
                  <a:schemeClr val="tx1"/>
                </a:solidFill>
                <a:latin typeface="AkrutiDevPriyanka" pitchFamily="2" charset="0"/>
              </a:rPr>
              <a:t>eW</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keÀe</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He´mlegleerkeÀjCe</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SJeb</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efJeMues</a:t>
            </a:r>
            <a:r>
              <a:rPr lang="en-US" b="1" dirty="0" smtClean="0">
                <a:solidFill>
                  <a:schemeClr val="tx1"/>
                </a:solidFill>
                <a:latin typeface="AkrutiDevPriyanka" pitchFamily="2" charset="0"/>
              </a:rPr>
              <a:t>&lt;</a:t>
            </a:r>
            <a:r>
              <a:rPr lang="en-US" b="1" dirty="0" err="1" smtClean="0">
                <a:solidFill>
                  <a:schemeClr val="tx1"/>
                </a:solidFill>
                <a:latin typeface="AkrutiDevPriyanka" pitchFamily="2" charset="0"/>
              </a:rPr>
              <a:t>eCe</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keÀe</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nw</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efpemeceW</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HeeF</a:t>
            </a:r>
            <a:r>
              <a:rPr lang="en-US" b="1" dirty="0" smtClean="0">
                <a:solidFill>
                  <a:schemeClr val="tx1"/>
                </a:solidFill>
                <a:latin typeface="AkrutiDevPriyanka" pitchFamily="2" charset="0"/>
              </a:rPr>
              <a:t>&amp; [e³eie´ece </a:t>
            </a:r>
            <a:r>
              <a:rPr lang="en-US" b="1" dirty="0" err="1" smtClean="0">
                <a:solidFill>
                  <a:schemeClr val="tx1"/>
                </a:solidFill>
                <a:latin typeface="AkrutiDevPriyanka" pitchFamily="2" charset="0"/>
              </a:rPr>
              <a:t>SJeb</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ie´eHeÀ</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kesÀ</a:t>
            </a:r>
            <a:r>
              <a:rPr lang="en-US" b="1" dirty="0" smtClean="0">
                <a:solidFill>
                  <a:schemeClr val="tx1"/>
                </a:solidFill>
                <a:latin typeface="AkrutiDevPriyanka" pitchFamily="2" charset="0"/>
              </a:rPr>
              <a:t> ceeO³ece </a:t>
            </a:r>
            <a:r>
              <a:rPr lang="en-US" b="1" dirty="0" err="1" smtClean="0">
                <a:solidFill>
                  <a:schemeClr val="tx1"/>
                </a:solidFill>
                <a:latin typeface="AkrutiDevPriyanka" pitchFamily="2" charset="0"/>
              </a:rPr>
              <a:t>mes</a:t>
            </a:r>
            <a:r>
              <a:rPr lang="en-US" b="1" dirty="0" smtClean="0">
                <a:solidFill>
                  <a:schemeClr val="tx1"/>
                </a:solidFill>
                <a:latin typeface="AkrutiDevPriyanka" pitchFamily="2" charset="0"/>
              </a:rPr>
              <a:t> mecePee³ee ie³ee </a:t>
            </a:r>
            <a:r>
              <a:rPr lang="en-US" b="1" dirty="0" err="1" smtClean="0">
                <a:solidFill>
                  <a:schemeClr val="tx1"/>
                </a:solidFill>
                <a:latin typeface="AkrutiDevPriyanka" pitchFamily="2" charset="0"/>
              </a:rPr>
              <a:t>nw</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Deewj</a:t>
            </a:r>
            <a:r>
              <a:rPr lang="en-US" b="1" dirty="0" smtClean="0">
                <a:solidFill>
                  <a:schemeClr val="tx1"/>
                </a:solidFill>
                <a:latin typeface="AkrutiDevPriyanka" pitchFamily="2" charset="0"/>
              </a:rPr>
              <a:t> </a:t>
            </a:r>
            <a:r>
              <a:rPr lang="en-US" b="1" dirty="0" err="1" smtClean="0">
                <a:solidFill>
                  <a:srgbClr val="FF0000"/>
                </a:solidFill>
                <a:latin typeface="AkrutiDevPriyanka" pitchFamily="2" charset="0"/>
              </a:rPr>
              <a:t>Debeflece</a:t>
            </a:r>
            <a:r>
              <a:rPr lang="en-US" b="1" dirty="0" smtClean="0">
                <a:solidFill>
                  <a:srgbClr val="FF0000"/>
                </a:solidFill>
                <a:latin typeface="AkrutiDevPriyanka" pitchFamily="2" charset="0"/>
              </a:rPr>
              <a:t>  DeO³ee³e </a:t>
            </a:r>
            <a:r>
              <a:rPr lang="en-US" b="1" dirty="0" err="1" smtClean="0">
                <a:solidFill>
                  <a:schemeClr val="tx1"/>
                </a:solidFill>
                <a:latin typeface="AkrutiDevPriyanka" pitchFamily="2" charset="0"/>
              </a:rPr>
              <a:t>efve</a:t>
            </a:r>
            <a:r>
              <a:rPr lang="en-US" b="1" dirty="0" smtClean="0">
                <a:solidFill>
                  <a:schemeClr val="tx1"/>
                </a:solidFill>
                <a:latin typeface="AkrutiDevPriyanka" pitchFamily="2" charset="0"/>
              </a:rPr>
              <a:t>&lt;</a:t>
            </a:r>
            <a:r>
              <a:rPr lang="en-US" b="1" dirty="0" err="1" smtClean="0">
                <a:solidFill>
                  <a:schemeClr val="tx1"/>
                </a:solidFill>
                <a:latin typeface="AkrutiDevPriyanka" pitchFamily="2" charset="0"/>
              </a:rPr>
              <a:t>keÀ</a:t>
            </a:r>
            <a:r>
              <a:rPr lang="en-US" b="1" dirty="0" smtClean="0">
                <a:solidFill>
                  <a:schemeClr val="tx1"/>
                </a:solidFill>
                <a:latin typeface="AkrutiDevPriyanka" pitchFamily="2" charset="0"/>
              </a:rPr>
              <a:t>&lt;e&amp; </a:t>
            </a:r>
            <a:r>
              <a:rPr lang="en-US" b="1" dirty="0" err="1" smtClean="0">
                <a:solidFill>
                  <a:schemeClr val="tx1"/>
                </a:solidFill>
                <a:latin typeface="AkrutiDevPriyanka" pitchFamily="2" charset="0"/>
              </a:rPr>
              <a:t>SJeb</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megPeeJe</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keÀe</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nw</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efpemeceW</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SkeÀef$ele</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efkeÀS</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ieS</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DeeBkeÀæ</a:t>
            </a:r>
            <a:r>
              <a:rPr lang="en-US" b="1" dirty="0" smtClean="0">
                <a:solidFill>
                  <a:schemeClr val="tx1"/>
                </a:solidFill>
                <a:latin typeface="AkrutiDevPriyanka" pitchFamily="2" charset="0"/>
              </a:rPr>
              <a:t>[</a:t>
            </a:r>
            <a:r>
              <a:rPr lang="en-US" b="1" dirty="0" err="1" smtClean="0">
                <a:solidFill>
                  <a:schemeClr val="tx1"/>
                </a:solidFill>
                <a:latin typeface="AkrutiDevPriyanka" pitchFamily="2" charset="0"/>
              </a:rPr>
              <a:t>eW</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kesÀ</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DeeOeej</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Hej</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efve</a:t>
            </a:r>
            <a:r>
              <a:rPr lang="en-US" b="1" dirty="0" smtClean="0">
                <a:solidFill>
                  <a:schemeClr val="tx1"/>
                </a:solidFill>
                <a:latin typeface="AkrutiDevPriyanka" pitchFamily="2" charset="0"/>
              </a:rPr>
              <a:t>&lt;</a:t>
            </a:r>
            <a:r>
              <a:rPr lang="en-US" b="1" dirty="0" err="1" smtClean="0">
                <a:solidFill>
                  <a:schemeClr val="tx1"/>
                </a:solidFill>
                <a:latin typeface="AkrutiDevPriyanka" pitchFamily="2" charset="0"/>
              </a:rPr>
              <a:t>keÀ</a:t>
            </a:r>
            <a:r>
              <a:rPr lang="en-US" b="1" dirty="0" smtClean="0">
                <a:solidFill>
                  <a:schemeClr val="tx1"/>
                </a:solidFill>
                <a:latin typeface="AkrutiDevPriyanka" pitchFamily="2" charset="0"/>
              </a:rPr>
              <a:t>&lt;e&amp; </a:t>
            </a:r>
            <a:r>
              <a:rPr lang="en-US" b="1" dirty="0" err="1" smtClean="0">
                <a:solidFill>
                  <a:schemeClr val="tx1"/>
                </a:solidFill>
                <a:latin typeface="AkrutiDevPriyanka" pitchFamily="2" charset="0"/>
              </a:rPr>
              <a:t>efvekeÀeues</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ieS</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nQ</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Deewj</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MeesOekeÀlee</a:t>
            </a:r>
            <a:r>
              <a:rPr lang="en-US" b="1" dirty="0" smtClean="0">
                <a:solidFill>
                  <a:schemeClr val="tx1"/>
                </a:solidFill>
                <a:latin typeface="AkrutiDevPriyanka" pitchFamily="2" charset="0"/>
              </a:rPr>
              <a:t>&amp; </a:t>
            </a:r>
            <a:r>
              <a:rPr lang="en-US" b="1" dirty="0" err="1" smtClean="0">
                <a:solidFill>
                  <a:schemeClr val="tx1"/>
                </a:solidFill>
                <a:latin typeface="AkrutiDevPriyanka" pitchFamily="2" charset="0"/>
              </a:rPr>
              <a:t>Üeje</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DeHeves</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megPeeJe</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Yeer</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ope</a:t>
            </a:r>
            <a:r>
              <a:rPr lang="en-US" b="1" dirty="0" smtClean="0">
                <a:solidFill>
                  <a:schemeClr val="tx1"/>
                </a:solidFill>
                <a:latin typeface="AkrutiDevPriyanka" pitchFamily="2" charset="0"/>
              </a:rPr>
              <a:t>&amp; </a:t>
            </a:r>
            <a:r>
              <a:rPr lang="en-US" b="1" dirty="0" err="1" smtClean="0">
                <a:solidFill>
                  <a:schemeClr val="tx1"/>
                </a:solidFill>
                <a:latin typeface="AkrutiDevPriyanka" pitchFamily="2" charset="0"/>
              </a:rPr>
              <a:t>efkeÀS</a:t>
            </a:r>
            <a:r>
              <a:rPr lang="en-US" b="1" dirty="0" smtClean="0">
                <a:solidFill>
                  <a:schemeClr val="tx1"/>
                </a:solidFill>
                <a:latin typeface="AkrutiDevPriyanka" pitchFamily="2" charset="0"/>
              </a:rPr>
              <a:t> </a:t>
            </a:r>
            <a:r>
              <a:rPr lang="en-US" b="1" dirty="0" err="1" smtClean="0">
                <a:solidFill>
                  <a:schemeClr val="tx1"/>
                </a:solidFill>
                <a:latin typeface="AkrutiDevPriyanka" pitchFamily="2" charset="0"/>
              </a:rPr>
              <a:t>ieS</a:t>
            </a:r>
            <a:endParaRPr lang="en-US" b="1" dirty="0" smtClean="0">
              <a:solidFill>
                <a:schemeClr val="tx1"/>
              </a:solidFill>
              <a:latin typeface="AkrutiDevPriyanka" pitchFamily="2" charset="0"/>
            </a:endParaRPr>
          </a:p>
          <a:p>
            <a:endParaRPr lang="en-US" dirty="0" smtClean="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2000"/>
                                        <p:tgtEl>
                                          <p:spTgt spid="378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701675"/>
          <a:ext cx="8610600" cy="6004560"/>
        </p:xfrm>
        <a:graphic>
          <a:graphicData uri="http://schemas.openxmlformats.org/drawingml/2006/table">
            <a:tbl>
              <a:tblPr firstRow="1" bandRow="1">
                <a:tableStyleId>{5C22544A-7EE6-4342-B048-85BDC9FD1C3A}</a:tableStyleId>
              </a:tblPr>
              <a:tblGrid>
                <a:gridCol w="645795"/>
                <a:gridCol w="6364605"/>
                <a:gridCol w="457200"/>
                <a:gridCol w="457200"/>
                <a:gridCol w="685800"/>
              </a:tblGrid>
              <a:tr h="302545">
                <a:tc>
                  <a:txBody>
                    <a:bodyPr/>
                    <a:lstStyle/>
                    <a:p>
                      <a:r>
                        <a:rPr lang="en-US" sz="2000" b="1" dirty="0" smtClean="0">
                          <a:solidFill>
                            <a:srgbClr val="002060"/>
                          </a:solidFill>
                          <a:latin typeface="AkrutiOfficePriya" pitchFamily="2" charset="0"/>
                        </a:rPr>
                        <a:t>ÇÅ.</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OfficePriya" pitchFamily="2" charset="0"/>
                        </a:rPr>
                        <a:t> </a:t>
                      </a:r>
                      <a:r>
                        <a:rPr lang="en-US" sz="2000" b="1" dirty="0" err="1" smtClean="0">
                          <a:solidFill>
                            <a:srgbClr val="002060"/>
                          </a:solidFill>
                          <a:latin typeface="AkrutiOfficePriya" pitchFamily="2" charset="0"/>
                        </a:rPr>
                        <a:t>œÏ</a:t>
                      </a:r>
                      <a:r>
                        <a:rPr lang="en-US" sz="2000" b="1" dirty="0" smtClean="0">
                          <a:solidFill>
                            <a:srgbClr val="002060"/>
                          </a:solidFill>
                          <a:latin typeface="AkrutiOfficePriya" pitchFamily="2" charset="0"/>
                        </a:rPr>
                        <a:t>©›¸ </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err="1" smtClean="0">
                          <a:solidFill>
                            <a:srgbClr val="002060"/>
                          </a:solidFill>
                          <a:latin typeface="AkrutiOfficePriya" pitchFamily="2" charset="0"/>
                        </a:rPr>
                        <a:t>í¸Â</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OfficePriya" pitchFamily="2" charset="0"/>
                        </a:rPr>
                        <a:t>›¸¸</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OfficePriya" pitchFamily="2" charset="0"/>
                        </a:rPr>
                        <a:t>÷¸’¬˜¸</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440927">
                <a:tc>
                  <a:txBody>
                    <a:bodyPr/>
                    <a:lstStyle/>
                    <a:p>
                      <a:r>
                        <a:rPr lang="en-US" sz="2000" b="1" dirty="0" smtClean="0">
                          <a:solidFill>
                            <a:srgbClr val="002060"/>
                          </a:solidFill>
                          <a:latin typeface="AkrutiDevPriyanka" pitchFamily="2" charset="0"/>
                        </a:rPr>
                        <a:t>1</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DeeHe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veejer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meMeefkeÌlekeÀjCe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eenles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nwQ</a:t>
                      </a:r>
                      <a:r>
                        <a:rPr lang="en-US" sz="2000" b="1" dirty="0" smtClean="0">
                          <a:solidFill>
                            <a:srgbClr val="002060"/>
                          </a:solidFill>
                          <a:latin typeface="AkrutiDevPriyanka" pitchFamily="2" charset="0"/>
                        </a:rPr>
                        <a:t>?                                                                        </a:t>
                      </a:r>
                      <a:r>
                        <a:rPr lang="en-US" sz="2000" b="1" baseline="0" dirty="0" smtClean="0">
                          <a:solidFill>
                            <a:srgbClr val="002060"/>
                          </a:solidFill>
                          <a:latin typeface="AkrutiDevPriyanka" pitchFamily="2" charset="0"/>
                        </a:rPr>
                        <a:t>     </a:t>
                      </a:r>
                      <a:r>
                        <a:rPr lang="en-US" sz="2400" b="1" dirty="0" smtClean="0">
                          <a:solidFill>
                            <a:srgbClr val="002060"/>
                          </a:solidFill>
                          <a:latin typeface="AkrutiDevPriyanka" pitchFamily="2" charset="0"/>
                        </a:rPr>
                        <a:t> </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70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25</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05</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4409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2.</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ceefnuee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Deej#eCe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efyeue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peuoer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peuoer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ueeiet</a:t>
                      </a:r>
                      <a:r>
                        <a:rPr lang="en-US" sz="2000" b="1" dirty="0" smtClean="0">
                          <a:solidFill>
                            <a:srgbClr val="002060"/>
                          </a:solidFill>
                          <a:latin typeface="AkrutiDevPriyanka" pitchFamily="2" charset="0"/>
                        </a:rPr>
                        <a:t> efkeÀ³ee </a:t>
                      </a:r>
                      <a:r>
                        <a:rPr lang="en-US" sz="2000" b="1" dirty="0" err="1" smtClean="0">
                          <a:solidFill>
                            <a:srgbClr val="002060"/>
                          </a:solidFill>
                          <a:latin typeface="AkrutiDevPriyanka" pitchFamily="2" charset="0"/>
                        </a:rPr>
                        <a:t>peevee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eeefnS</a:t>
                      </a:r>
                      <a:r>
                        <a:rPr lang="en-US" sz="2000" b="1" dirty="0" smtClean="0">
                          <a:solidFill>
                            <a:srgbClr val="002060"/>
                          </a:solidFill>
                          <a:latin typeface="AkrutiDevPriyanka" pitchFamily="2" charset="0"/>
                        </a:rPr>
                        <a:t>?</a:t>
                      </a:r>
                      <a:r>
                        <a:rPr lang="en-US" sz="2400" b="1" dirty="0" smtClean="0">
                          <a:solidFill>
                            <a:srgbClr val="002060"/>
                          </a:solidFill>
                          <a:latin typeface="AkrutiDevPriyanka" pitchFamily="2" charset="0"/>
                        </a:rPr>
                        <a:t> </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50 </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40 </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10 </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676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3</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0" indent="0" algn="l">
                        <a:buFont typeface="Arial" charset="0"/>
                        <a:buNone/>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DeeHe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Fme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yeele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mencele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HeefjJeej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meodYeeJeHetCe</a:t>
                      </a:r>
                      <a:r>
                        <a:rPr lang="en-US" sz="2000" b="1" dirty="0" smtClean="0">
                          <a:solidFill>
                            <a:srgbClr val="002060"/>
                          </a:solidFill>
                          <a:latin typeface="AkrutiDevPriyanka" pitchFamily="2" charset="0"/>
                        </a:rPr>
                        <a:t>&amp; </a:t>
                      </a:r>
                      <a:r>
                        <a:rPr lang="en-US" sz="2000" b="1" dirty="0" err="1" smtClean="0">
                          <a:solidFill>
                            <a:srgbClr val="002060"/>
                          </a:solidFill>
                          <a:latin typeface="AkrutiDevPriyanka" pitchFamily="2" charset="0"/>
                        </a:rPr>
                        <a:t>JeeleeJejCe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leYeer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mekeÀlee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peye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veejer</a:t>
                      </a:r>
                      <a:r>
                        <a:rPr lang="en-US" sz="2000" b="1" baseline="0"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DeHeves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DeeHekeÀes</a:t>
                      </a:r>
                      <a:r>
                        <a:rPr lang="en-US" sz="1800" b="1" dirty="0" smtClean="0">
                          <a:solidFill>
                            <a:srgbClr val="002060"/>
                          </a:solidFill>
                          <a:latin typeface="Times New Roman" pitchFamily="18" charset="0"/>
                          <a:cs typeface="Times New Roman" pitchFamily="18" charset="0"/>
                        </a:rPr>
                        <a:t> adjust </a:t>
                      </a:r>
                      <a:r>
                        <a:rPr lang="en-US" sz="2000" b="1" dirty="0" err="1" smtClean="0">
                          <a:solidFill>
                            <a:srgbClr val="002060"/>
                          </a:solidFill>
                          <a:latin typeface="AkrutiDevPriyanka" pitchFamily="2" charset="0"/>
                        </a:rPr>
                        <a:t>keÀj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ueW</a:t>
                      </a:r>
                      <a:r>
                        <a:rPr lang="en-US" sz="2000" b="1" dirty="0" smtClean="0">
                          <a:solidFill>
                            <a:srgbClr val="002060"/>
                          </a:solidFill>
                          <a:latin typeface="AkrutiDevPriyanka" pitchFamily="2" charset="0"/>
                        </a:rPr>
                        <a:t>?	</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40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55</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05</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3821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4</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0" indent="0" algn="l">
                        <a:buFont typeface="Arial" charset="0"/>
                        <a:buNone/>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ueæ</a:t>
                      </a:r>
                      <a:r>
                        <a:rPr lang="en-US" sz="2000" b="1" dirty="0" smtClean="0">
                          <a:solidFill>
                            <a:srgbClr val="002060"/>
                          </a:solidFill>
                          <a:latin typeface="AkrutiDevPriyanka" pitchFamily="2" charset="0"/>
                        </a:rPr>
                        <a:t>[efkeÀ³eeW </a:t>
                      </a:r>
                      <a:r>
                        <a:rPr lang="en-US" sz="2000" b="1" dirty="0" err="1" smtClean="0">
                          <a:solidFill>
                            <a:srgbClr val="002060"/>
                          </a:solidFill>
                          <a:latin typeface="AkrutiDevPriyanka" pitchFamily="2" charset="0"/>
                        </a:rPr>
                        <a:t>keÀes</a:t>
                      </a:r>
                      <a:r>
                        <a:rPr lang="en-US" sz="2000" b="1" dirty="0" smtClean="0">
                          <a:solidFill>
                            <a:srgbClr val="002060"/>
                          </a:solidFill>
                          <a:latin typeface="AkrutiDevPriyanka" pitchFamily="2" charset="0"/>
                        </a:rPr>
                        <a:t> G®®e </a:t>
                      </a:r>
                      <a:r>
                        <a:rPr lang="en-US" sz="2000" b="1" dirty="0" err="1" smtClean="0">
                          <a:solidFill>
                            <a:srgbClr val="002060"/>
                          </a:solidFill>
                          <a:latin typeface="AkrutiDevPriyanka" pitchFamily="2" charset="0"/>
                        </a:rPr>
                        <a:t>efMe#ee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oer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peeveer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eeefnS</a:t>
                      </a:r>
                      <a:r>
                        <a:rPr lang="en-US" sz="2000" b="1" dirty="0" smtClean="0">
                          <a:solidFill>
                            <a:srgbClr val="002060"/>
                          </a:solidFill>
                          <a:latin typeface="AkrutiDevPriyanka" pitchFamily="2" charset="0"/>
                        </a:rPr>
                        <a:t>?</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55</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30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15</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676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5</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457200" indent="-457200">
                        <a:buFont typeface="Arial" charset="0"/>
                        <a:buNone/>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HeefjJeej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ceW</a:t>
                      </a:r>
                      <a:r>
                        <a:rPr lang="en-US" sz="2000" b="1" dirty="0" smtClean="0">
                          <a:solidFill>
                            <a:srgbClr val="002060"/>
                          </a:solidFill>
                          <a:latin typeface="AkrutiDevPriyanka" pitchFamily="2" charset="0"/>
                        </a:rPr>
                        <a:t> mecem³eeDeesW </a:t>
                      </a:r>
                      <a:r>
                        <a:rPr lang="en-US" sz="2000" b="1" dirty="0" err="1" smtClean="0">
                          <a:solidFill>
                            <a:srgbClr val="002060"/>
                          </a:solidFill>
                          <a:latin typeface="AkrutiDevPriyanka" pitchFamily="2" charset="0"/>
                        </a:rPr>
                        <a:t>keÀe</a:t>
                      </a:r>
                      <a:r>
                        <a:rPr lang="en-US" sz="2000" b="1" dirty="0" smtClean="0">
                          <a:solidFill>
                            <a:srgbClr val="002060"/>
                          </a:solidFill>
                          <a:latin typeface="AkrutiDevPriyanka" pitchFamily="2" charset="0"/>
                        </a:rPr>
                        <a:t> keÌÌ³ee </a:t>
                      </a:r>
                      <a:r>
                        <a:rPr lang="en-US" sz="2000" b="1" dirty="0" err="1" smtClean="0">
                          <a:solidFill>
                            <a:srgbClr val="002060"/>
                          </a:solidFill>
                          <a:latin typeface="AkrutiDevPriyanka" pitchFamily="2" charset="0"/>
                        </a:rPr>
                        <a:t>SkeÀcee$e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keÀejCe</a:t>
                      </a:r>
                      <a:r>
                        <a:rPr lang="en-US" sz="2000" b="1" dirty="0" smtClean="0">
                          <a:solidFill>
                            <a:srgbClr val="002060"/>
                          </a:solidFill>
                          <a:latin typeface="AkrutiDevPriyanka" pitchFamily="2" charset="0"/>
                        </a:rPr>
                        <a:t> ³ener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efkeÀ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ceefnueeSb</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HeefjHekeÌJe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veneR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nQ</a:t>
                      </a:r>
                      <a:r>
                        <a:rPr lang="en-US" sz="2000" b="1" dirty="0" smtClean="0">
                          <a:solidFill>
                            <a:srgbClr val="002060"/>
                          </a:solidFill>
                          <a:latin typeface="AkrutiDevPriyanka" pitchFamily="2" charset="0"/>
                        </a:rPr>
                        <a:t>?</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70 </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25 </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05</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5463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6</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457200" indent="-457200">
                        <a:buFont typeface="Arial" charset="0"/>
                        <a:buNone/>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HeefjJeej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ceW</a:t>
                      </a:r>
                      <a:r>
                        <a:rPr lang="en-US" sz="2000" b="1" dirty="0" smtClean="0">
                          <a:solidFill>
                            <a:srgbClr val="002060"/>
                          </a:solidFill>
                          <a:latin typeface="AkrutiDevPriyanka" pitchFamily="2" charset="0"/>
                        </a:rPr>
                        <a:t> mecem³eeDeesW </a:t>
                      </a:r>
                      <a:r>
                        <a:rPr lang="en-US" sz="2000" b="1" dirty="0" err="1" smtClean="0">
                          <a:solidFill>
                            <a:srgbClr val="002060"/>
                          </a:solidFill>
                          <a:latin typeface="AkrutiDevPriyanka" pitchFamily="2" charset="0"/>
                        </a:rPr>
                        <a:t>keÀe</a:t>
                      </a:r>
                      <a:r>
                        <a:rPr lang="en-US" sz="2000" b="1" dirty="0" smtClean="0">
                          <a:solidFill>
                            <a:srgbClr val="002060"/>
                          </a:solidFill>
                          <a:latin typeface="AkrutiDevPriyanka" pitchFamily="2" charset="0"/>
                        </a:rPr>
                        <a:t> keÌÌ³ee </a:t>
                      </a:r>
                      <a:r>
                        <a:rPr lang="en-US" sz="2000" b="1" dirty="0" err="1" smtClean="0">
                          <a:solidFill>
                            <a:srgbClr val="002060"/>
                          </a:solidFill>
                          <a:latin typeface="AkrutiDevPriyanka" pitchFamily="2" charset="0"/>
                        </a:rPr>
                        <a:t>SkeÀcee$e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keÀejCe</a:t>
                      </a:r>
                      <a:r>
                        <a:rPr lang="en-US" sz="2000" b="1" dirty="0" smtClean="0">
                          <a:solidFill>
                            <a:srgbClr val="002060"/>
                          </a:solidFill>
                          <a:latin typeface="AkrutiDevPriyanka" pitchFamily="2" charset="0"/>
                        </a:rPr>
                        <a:t> ³ener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efkeÀ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ceefnueeSb</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HeefjHekeÌJe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veneR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nQ</a:t>
                      </a:r>
                      <a:r>
                        <a:rPr lang="en-US" sz="2000" b="1" dirty="0" smtClean="0">
                          <a:solidFill>
                            <a:srgbClr val="002060"/>
                          </a:solidFill>
                          <a:latin typeface="AkrutiDevPriyanka" pitchFamily="2" charset="0"/>
                        </a:rPr>
                        <a:t>?</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40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50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10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3821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7</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457200" indent="-457200">
                        <a:buFont typeface="Arial" charset="0"/>
                        <a:buNone/>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Heg</a:t>
                      </a:r>
                      <a:r>
                        <a:rPr lang="en-US" sz="2000" b="1" dirty="0" smtClean="0">
                          <a:solidFill>
                            <a:srgbClr val="002060"/>
                          </a:solidFill>
                          <a:latin typeface="AkrutiDevPriyanka" pitchFamily="2" charset="0"/>
                        </a:rPr>
                        <a:t>ª&lt;</a:t>
                      </a:r>
                      <a:r>
                        <a:rPr lang="en-US" sz="2000" b="1" dirty="0" err="1" smtClean="0">
                          <a:solidFill>
                            <a:srgbClr val="002060"/>
                          </a:solidFill>
                          <a:latin typeface="AkrutiDevPriyanka" pitchFamily="2" charset="0"/>
                        </a:rPr>
                        <a:t>eeW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keÀes</a:t>
                      </a:r>
                      <a:r>
                        <a:rPr lang="en-US" sz="2000" b="1" dirty="0" smtClean="0">
                          <a:solidFill>
                            <a:srgbClr val="002060"/>
                          </a:solidFill>
                          <a:latin typeface="AkrutiDevPriyanka" pitchFamily="2" charset="0"/>
                        </a:rPr>
                        <a:t> veeefj³eeW </a:t>
                      </a:r>
                      <a:r>
                        <a:rPr lang="en-US" sz="2000" b="1" dirty="0" err="1" smtClean="0">
                          <a:solidFill>
                            <a:srgbClr val="002060"/>
                          </a:solidFill>
                          <a:latin typeface="AkrutiDevPriyanka" pitchFamily="2" charset="0"/>
                        </a:rPr>
                        <a:t>Hej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MekeÀ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keÀjves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DeefOekeÀej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30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60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10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676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8</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0" indent="0">
                        <a:buFont typeface="Arial" charset="0"/>
                        <a:buNone/>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heg</a:t>
                      </a:r>
                      <a:r>
                        <a:rPr lang="en-US" sz="2000" b="1" dirty="0" smtClean="0">
                          <a:solidFill>
                            <a:srgbClr val="002060"/>
                          </a:solidFill>
                          <a:latin typeface="AkrutiDevPriyanka" pitchFamily="2" charset="0"/>
                        </a:rPr>
                        <a:t>ª&lt;e </a:t>
                      </a:r>
                      <a:r>
                        <a:rPr lang="en-US" sz="2000" b="1" dirty="0" err="1" smtClean="0">
                          <a:solidFill>
                            <a:srgbClr val="002060"/>
                          </a:solidFill>
                          <a:latin typeface="AkrutiDevPriyanka" pitchFamily="2" charset="0"/>
                        </a:rPr>
                        <a:t>keÀe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pevce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efme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DeefOekeÀej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efkeÀ</a:t>
                      </a:r>
                      <a:r>
                        <a:rPr lang="en-US" sz="2000" b="1" dirty="0" smtClean="0">
                          <a:solidFill>
                            <a:srgbClr val="002060"/>
                          </a:solidFill>
                          <a:latin typeface="AkrutiDevPriyanka" pitchFamily="2" charset="0"/>
                        </a:rPr>
                        <a:t> Jen </a:t>
                      </a:r>
                      <a:r>
                        <a:rPr lang="en-US" sz="2000" b="1" dirty="0" err="1" smtClean="0">
                          <a:solidFill>
                            <a:srgbClr val="002060"/>
                          </a:solidFill>
                          <a:latin typeface="AkrutiDevPriyanka" pitchFamily="2" charset="0"/>
                        </a:rPr>
                        <a:t>peye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eens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DeHeveer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Oece&amp;helveer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Heerì</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mekeÀlee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20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80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3821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9</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marL="0" indent="0">
                        <a:buFont typeface="Arial" charset="0"/>
                        <a:buNone/>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HeefjJeej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cesW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keÀce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keÀce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SkeÀ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ueæ</a:t>
                      </a:r>
                      <a:r>
                        <a:rPr lang="en-US" sz="2000" b="1" dirty="0" smtClean="0">
                          <a:solidFill>
                            <a:srgbClr val="002060"/>
                          </a:solidFill>
                          <a:latin typeface="AkrutiDevPriyanka" pitchFamily="2" charset="0"/>
                        </a:rPr>
                        <a:t>[</a:t>
                      </a:r>
                      <a:r>
                        <a:rPr lang="en-US" sz="2000" b="1" dirty="0" err="1" smtClean="0">
                          <a:solidFill>
                            <a:srgbClr val="002060"/>
                          </a:solidFill>
                          <a:latin typeface="AkrutiDevPriyanka" pitchFamily="2" charset="0"/>
                        </a:rPr>
                        <a:t>keÀe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nesvee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eeefnS</a:t>
                      </a:r>
                      <a:r>
                        <a:rPr lang="en-US" sz="2000" b="1" dirty="0" smtClean="0">
                          <a:solidFill>
                            <a:srgbClr val="002060"/>
                          </a:solidFill>
                          <a:latin typeface="AkrutiDevPriyanka" pitchFamily="2" charset="0"/>
                        </a:rPr>
                        <a:t>?</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80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20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r h="676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10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pPr>
                        <a:buFont typeface="Arial" charset="0"/>
                        <a:buNone/>
                        <a:tabLst>
                          <a:tab pos="8855075" algn="l"/>
                        </a:tabLst>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Heg</a:t>
                      </a:r>
                      <a:r>
                        <a:rPr lang="en-US" sz="2000" b="1" dirty="0" smtClean="0">
                          <a:solidFill>
                            <a:srgbClr val="002060"/>
                          </a:solidFill>
                          <a:latin typeface="AkrutiDevPriyanka" pitchFamily="2" charset="0"/>
                        </a:rPr>
                        <a:t>ª&lt;</a:t>
                      </a:r>
                      <a:r>
                        <a:rPr lang="en-US" sz="2000" b="1" dirty="0" err="1" smtClean="0">
                          <a:solidFill>
                            <a:srgbClr val="002060"/>
                          </a:solidFill>
                          <a:latin typeface="AkrutiDevPriyanka" pitchFamily="2" charset="0"/>
                        </a:rPr>
                        <a:t>eeW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ner</a:t>
                      </a:r>
                      <a:r>
                        <a:rPr lang="en-US" sz="2000" b="1" dirty="0" smtClean="0">
                          <a:solidFill>
                            <a:srgbClr val="002060"/>
                          </a:solidFill>
                          <a:latin typeface="AkrutiDevPriyanka" pitchFamily="2" charset="0"/>
                        </a:rPr>
                        <a:t> ³en le³e </a:t>
                      </a:r>
                      <a:r>
                        <a:rPr lang="en-US" sz="2000" b="1" dirty="0" err="1" smtClean="0">
                          <a:solidFill>
                            <a:srgbClr val="002060"/>
                          </a:solidFill>
                          <a:latin typeface="AkrutiDevPriyanka" pitchFamily="2" charset="0"/>
                        </a:rPr>
                        <a:t>keÀjvee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efkeÀ</a:t>
                      </a:r>
                      <a:r>
                        <a:rPr lang="en-US" sz="2000" b="1" dirty="0" smtClean="0">
                          <a:solidFill>
                            <a:srgbClr val="002060"/>
                          </a:solidFill>
                          <a:latin typeface="AkrutiDevAditi" pitchFamily="2" charset="0"/>
                        </a:rPr>
                        <a:t> </a:t>
                      </a:r>
                      <a:r>
                        <a:rPr lang="en-US" sz="1800" b="1" dirty="0" err="1" smtClean="0">
                          <a:solidFill>
                            <a:srgbClr val="002060"/>
                          </a:solidFill>
                          <a:latin typeface="AkrutiOfficePriyaExpand" pitchFamily="2" charset="0"/>
                        </a:rPr>
                        <a:t>Familly</a:t>
                      </a:r>
                      <a:r>
                        <a:rPr lang="en-US" sz="1800" b="1" dirty="0" smtClean="0">
                          <a:solidFill>
                            <a:srgbClr val="002060"/>
                          </a:solidFill>
                          <a:latin typeface="AkrutiOfficePriyaExpand" pitchFamily="2" charset="0"/>
                        </a:rPr>
                        <a:t> Planning Operation</a:t>
                      </a:r>
                      <a:r>
                        <a:rPr lang="en-US" sz="2000" b="1" dirty="0" smtClean="0">
                          <a:solidFill>
                            <a:srgbClr val="002060"/>
                          </a:solidFill>
                          <a:latin typeface="AkrutiOfficePriyaExpand" pitchFamily="2" charset="0"/>
                        </a:rPr>
                        <a:t> </a:t>
                      </a:r>
                      <a:r>
                        <a:rPr lang="es-ES" sz="2000" b="1" dirty="0" smtClean="0">
                          <a:solidFill>
                            <a:srgbClr val="002060"/>
                          </a:solidFill>
                          <a:latin typeface="AkrutiDevAditi" pitchFamily="2" charset="0"/>
                        </a:rPr>
                        <a:t> </a:t>
                      </a:r>
                      <a:r>
                        <a:rPr lang="es-ES" sz="2000" b="1" dirty="0" smtClean="0">
                          <a:solidFill>
                            <a:srgbClr val="002060"/>
                          </a:solidFill>
                          <a:latin typeface="AkrutiDevPriyanka" pitchFamily="2" charset="0"/>
                        </a:rPr>
                        <a:t>keÀje³ee </a:t>
                      </a:r>
                      <a:r>
                        <a:rPr lang="es-ES" sz="2000" b="1" dirty="0" err="1" smtClean="0">
                          <a:solidFill>
                            <a:srgbClr val="002060"/>
                          </a:solidFill>
                          <a:latin typeface="AkrutiDevPriyanka" pitchFamily="2" charset="0"/>
                        </a:rPr>
                        <a:t>peeS</a:t>
                      </a:r>
                      <a:r>
                        <a:rPr lang="es-ES" sz="2000" b="1" dirty="0" smtClean="0">
                          <a:solidFill>
                            <a:srgbClr val="002060"/>
                          </a:solidFill>
                          <a:latin typeface="AkrutiDevPriyanka" pitchFamily="2" charset="0"/>
                        </a:rPr>
                        <a:t> ³ee </a:t>
                      </a:r>
                      <a:r>
                        <a:rPr lang="es-ES" sz="2000" b="1" dirty="0" err="1" smtClean="0">
                          <a:solidFill>
                            <a:srgbClr val="002060"/>
                          </a:solidFill>
                          <a:latin typeface="AkrutiDevPriyanka" pitchFamily="2" charset="0"/>
                        </a:rPr>
                        <a:t>veneR</a:t>
                      </a:r>
                      <a:r>
                        <a:rPr lang="es-ES" sz="2000" b="1" dirty="0" smtClean="0">
                          <a:solidFill>
                            <a:srgbClr val="002060"/>
                          </a:solidFill>
                          <a:latin typeface="AkrutiDevPriyanka" pitchFamily="2" charset="0"/>
                        </a:rPr>
                        <a:t>? </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s-ES" sz="2000" b="1" dirty="0" smtClean="0">
                          <a:solidFill>
                            <a:srgbClr val="002060"/>
                          </a:solidFill>
                          <a:latin typeface="AkrutiDevPriyanka" pitchFamily="2" charset="0"/>
                        </a:rPr>
                        <a:t>30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s-ES" sz="2000" b="1" dirty="0" smtClean="0">
                          <a:solidFill>
                            <a:srgbClr val="002060"/>
                          </a:solidFill>
                          <a:latin typeface="AkrutiDevPriyanka" pitchFamily="2" charset="0"/>
                        </a:rPr>
                        <a:t>60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c>
                  <a:txBody>
                    <a:bodyPr/>
                    <a:lstStyle/>
                    <a:p>
                      <a:r>
                        <a:rPr lang="es-ES" sz="2000" b="1" dirty="0" smtClean="0">
                          <a:solidFill>
                            <a:srgbClr val="002060"/>
                          </a:solidFill>
                          <a:latin typeface="AkrutiDevPriyanka" pitchFamily="2" charset="0"/>
                        </a:rPr>
                        <a:t>10</a:t>
                      </a:r>
                      <a:endParaRPr lang="en-US" sz="2000" dirty="0">
                        <a:solidFill>
                          <a:srgbClr val="002060"/>
                        </a:solidFill>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tcPr>
                </a:tc>
              </a:tr>
            </a:tbl>
          </a:graphicData>
        </a:graphic>
      </p:graphicFrame>
      <p:sp>
        <p:nvSpPr>
          <p:cNvPr id="38988" name="TextBox 5"/>
          <p:cNvSpPr txBox="1">
            <a:spLocks noChangeArrowheads="1"/>
          </p:cNvSpPr>
          <p:nvPr/>
        </p:nvSpPr>
        <p:spPr bwMode="auto">
          <a:xfrm>
            <a:off x="3352800" y="76200"/>
            <a:ext cx="1676400" cy="584200"/>
          </a:xfrm>
          <a:prstGeom prst="rect">
            <a:avLst/>
          </a:prstGeom>
          <a:solidFill>
            <a:schemeClr val="bg1"/>
          </a:solidFill>
          <a:ln w="9525">
            <a:solidFill>
              <a:srgbClr val="C00000"/>
            </a:solidFill>
            <a:miter lim="800000"/>
            <a:headEnd/>
            <a:tailEnd/>
          </a:ln>
        </p:spPr>
        <p:txBody>
          <a:bodyPr>
            <a:spAutoFit/>
          </a:bodyPr>
          <a:lstStyle/>
          <a:p>
            <a:r>
              <a:rPr lang="en-US" sz="3200" b="1">
                <a:solidFill>
                  <a:srgbClr val="C00000"/>
                </a:solidFill>
                <a:latin typeface="AkrutiOfficePriya" pitchFamily="2" charset="0"/>
              </a:rPr>
              <a:t>¬¸¸£µ¸ú -1</a:t>
            </a:r>
            <a:endParaRPr lang="en-US" sz="3200">
              <a:solidFill>
                <a:srgbClr val="C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57225"/>
            <a:ext cx="9144000" cy="2984500"/>
          </a:xfrm>
          <a:prstGeom prst="rect">
            <a:avLst/>
          </a:prstGeom>
          <a:solidFill>
            <a:schemeClr val="bg1"/>
          </a:solidFill>
          <a:effectLst>
            <a:outerShdw blurRad="50800" dist="38100" dir="5400000" algn="t" rotWithShape="0">
              <a:prstClr val="black">
                <a:alpha val="40000"/>
              </a:prstClr>
            </a:outerShdw>
          </a:effectLst>
        </p:spPr>
        <p:txBody>
          <a:bodyPr>
            <a:spAutoFit/>
          </a:bodyPr>
          <a:lstStyle/>
          <a:p>
            <a:pPr>
              <a:buClr>
                <a:srgbClr val="FFFF00"/>
              </a:buClr>
              <a:buSzPct val="90000"/>
              <a:defRPr/>
            </a:pPr>
            <a:endParaRPr lang="en-US" sz="22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buClr>
                <a:srgbClr val="FFFF00"/>
              </a:buClr>
              <a:buSzPct val="90000"/>
              <a:defRPr/>
            </a:pPr>
            <a:r>
              <a:rPr lang="en-US" sz="2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Acknowledgement                                                                                       I                                                                                                                                            </a:t>
            </a:r>
          </a:p>
          <a:p>
            <a:pPr>
              <a:buClr>
                <a:srgbClr val="FFFF00"/>
              </a:buClr>
              <a:buSzPct val="90000"/>
              <a:defRPr/>
            </a:pPr>
            <a:r>
              <a:rPr lang="en-US" sz="2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List of Tables                                                                                               II </a:t>
            </a:r>
          </a:p>
          <a:p>
            <a:pPr>
              <a:buClr>
                <a:srgbClr val="FFFF00"/>
              </a:buClr>
              <a:buSzPct val="90000"/>
              <a:defRPr/>
            </a:pPr>
            <a:r>
              <a:rPr lang="en-US" sz="2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List of Diagrams                                                                                         V</a:t>
            </a:r>
          </a:p>
          <a:p>
            <a:pPr>
              <a:buClr>
                <a:srgbClr val="FFFF00"/>
              </a:buClr>
              <a:buSzPct val="90000"/>
              <a:defRPr/>
            </a:pPr>
            <a:r>
              <a:rPr lang="en-US" sz="2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List of Graphs                                                                                             V</a:t>
            </a:r>
            <a:r>
              <a:rPr lang="en-US" sz="22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II</a:t>
            </a:r>
            <a:endParaRPr lang="en-US" sz="2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buClr>
                <a:srgbClr val="FFFF00"/>
              </a:buClr>
              <a:buSzPct val="90000"/>
              <a:defRPr/>
            </a:pPr>
            <a:endParaRPr lang="en-US" sz="1400" b="1" dirty="0">
              <a:solidFill>
                <a:schemeClr val="bg1"/>
              </a:solidFill>
              <a:effectLst>
                <a:outerShdw blurRad="38100" dist="38100" dir="2700000" algn="tl">
                  <a:srgbClr val="000000">
                    <a:alpha val="43137"/>
                  </a:srgbClr>
                </a:outerShdw>
              </a:effectLst>
              <a:cs typeface="Times New Roman" pitchFamily="18" charset="0"/>
            </a:endParaRPr>
          </a:p>
          <a:p>
            <a:pPr>
              <a:buClr>
                <a:srgbClr val="FFFF00"/>
              </a:buClr>
              <a:buSzPct val="90000"/>
              <a:defRPr/>
            </a:pPr>
            <a:r>
              <a:rPr lang="en-US" sz="2000" b="1" dirty="0">
                <a:solidFill>
                  <a:srgbClr val="002060"/>
                </a:solidFill>
                <a:effectLst>
                  <a:outerShdw blurRad="38100" dist="38100" dir="2700000" algn="tl">
                    <a:srgbClr val="000000">
                      <a:alpha val="43137"/>
                    </a:srgbClr>
                  </a:outerShdw>
                </a:effectLst>
              </a:rPr>
              <a:t>CHAPTER – 1    INTRODUCTION                                                              </a:t>
            </a:r>
            <a:r>
              <a:rPr lang="en-US" sz="2000" b="1" dirty="0" smtClean="0">
                <a:solidFill>
                  <a:srgbClr val="002060"/>
                </a:solidFill>
                <a:effectLst>
                  <a:outerShdw blurRad="38100" dist="38100" dir="2700000" algn="tl">
                    <a:srgbClr val="000000">
                      <a:alpha val="43137"/>
                    </a:srgbClr>
                  </a:outerShdw>
                </a:effectLst>
              </a:rPr>
              <a:t>1-16 </a:t>
            </a:r>
            <a:r>
              <a:rPr lang="en-US" sz="1600" b="1" dirty="0" smtClean="0">
                <a:solidFill>
                  <a:srgbClr val="002060"/>
                </a:solidFill>
                <a:effectLst>
                  <a:outerShdw blurRad="38100" dist="38100" dir="2700000" algn="tl">
                    <a:srgbClr val="000000">
                      <a:alpha val="43137"/>
                    </a:srgbClr>
                  </a:outerShdw>
                </a:effectLst>
              </a:rPr>
              <a:t>                                </a:t>
            </a:r>
            <a:endParaRPr lang="en-US" sz="2000" b="1" dirty="0">
              <a:solidFill>
                <a:srgbClr val="002060"/>
              </a:solidFill>
              <a:effectLst>
                <a:outerShdw blurRad="38100" dist="38100" dir="2700000" algn="tl">
                  <a:srgbClr val="000000">
                    <a:alpha val="43137"/>
                  </a:srgbClr>
                </a:outerShdw>
              </a:effectLst>
            </a:endParaRPr>
          </a:p>
          <a:p>
            <a:pPr>
              <a:buClr>
                <a:srgbClr val="FFFF00"/>
              </a:buClr>
              <a:buSzPct val="90000"/>
              <a:defRPr/>
            </a:pPr>
            <a:r>
              <a:rPr lang="en-US" sz="2000" b="1" dirty="0">
                <a:solidFill>
                  <a:srgbClr val="002060"/>
                </a:solidFill>
                <a:effectLst>
                  <a:outerShdw blurRad="38100" dist="38100" dir="2700000" algn="tl">
                    <a:srgbClr val="000000">
                      <a:alpha val="43137"/>
                    </a:srgbClr>
                  </a:outerShdw>
                </a:effectLst>
              </a:rPr>
              <a:t>CHAPTER – 2    REVIEW OF LITERATURE 	                                       </a:t>
            </a:r>
            <a:r>
              <a:rPr lang="en-US" sz="2000" b="1" dirty="0" smtClean="0">
                <a:solidFill>
                  <a:srgbClr val="002060"/>
                </a:solidFill>
                <a:effectLst>
                  <a:outerShdw blurRad="38100" dist="38100" dir="2700000" algn="tl">
                    <a:srgbClr val="000000">
                      <a:alpha val="43137"/>
                    </a:srgbClr>
                  </a:outerShdw>
                </a:effectLst>
              </a:rPr>
              <a:t>18-26</a:t>
            </a:r>
            <a:endParaRPr lang="en-US" sz="2000" b="1" dirty="0">
              <a:solidFill>
                <a:srgbClr val="002060"/>
              </a:solidFill>
              <a:effectLst>
                <a:outerShdw blurRad="38100" dist="38100" dir="2700000" algn="tl">
                  <a:srgbClr val="000000">
                    <a:alpha val="43137"/>
                  </a:srgbClr>
                </a:outerShdw>
              </a:effectLst>
            </a:endParaRPr>
          </a:p>
          <a:p>
            <a:pPr>
              <a:buClr>
                <a:srgbClr val="FFFF00"/>
              </a:buClr>
              <a:buSzPct val="90000"/>
              <a:defRPr/>
            </a:pPr>
            <a:r>
              <a:rPr lang="en-US" sz="2000" b="1" dirty="0">
                <a:solidFill>
                  <a:srgbClr val="002060"/>
                </a:solidFill>
                <a:effectLst>
                  <a:outerShdw blurRad="38100" dist="38100" dir="2700000" algn="tl">
                    <a:srgbClr val="000000">
                      <a:alpha val="43137"/>
                    </a:srgbClr>
                  </a:outerShdw>
                </a:effectLst>
              </a:rPr>
              <a:t>CHAPTER – 3    COLLECTION AND  PRESENTATION </a:t>
            </a:r>
            <a:r>
              <a:rPr lang="en-US" sz="2400" b="1" dirty="0">
                <a:solidFill>
                  <a:srgbClr val="002060"/>
                </a:solidFill>
                <a:effectLst>
                  <a:outerShdw blurRad="38100" dist="38100" dir="2700000" algn="tl">
                    <a:srgbClr val="000000">
                      <a:alpha val="43137"/>
                    </a:srgbClr>
                  </a:outerShdw>
                </a:effectLst>
              </a:rPr>
              <a:t>OF DATA      </a:t>
            </a:r>
            <a:r>
              <a:rPr lang="en-US" sz="2000" b="1" dirty="0">
                <a:solidFill>
                  <a:srgbClr val="002060"/>
                </a:solidFill>
                <a:effectLst>
                  <a:outerShdw blurRad="38100" dist="38100" dir="2700000" algn="tl">
                    <a:srgbClr val="000000">
                      <a:alpha val="43137"/>
                    </a:srgbClr>
                  </a:outerShdw>
                </a:effectLst>
              </a:rPr>
              <a:t> </a:t>
            </a:r>
            <a:r>
              <a:rPr lang="en-US" sz="2000" b="1" dirty="0" smtClean="0">
                <a:solidFill>
                  <a:srgbClr val="002060"/>
                </a:solidFill>
                <a:effectLst>
                  <a:outerShdw blurRad="38100" dist="38100" dir="2700000" algn="tl">
                    <a:srgbClr val="000000">
                      <a:alpha val="43137"/>
                    </a:srgbClr>
                  </a:outerShdw>
                </a:effectLst>
              </a:rPr>
              <a:t>28-34</a:t>
            </a:r>
            <a:endParaRPr lang="en-US" sz="2000" b="1" dirty="0">
              <a:solidFill>
                <a:srgbClr val="002060"/>
              </a:solidFill>
              <a:effectLst>
                <a:outerShdw blurRad="38100" dist="38100" dir="2700000" algn="tl">
                  <a:srgbClr val="000000">
                    <a:alpha val="43137"/>
                  </a:srgbClr>
                </a:outerShdw>
              </a:effectLst>
            </a:endParaRPr>
          </a:p>
        </p:txBody>
      </p:sp>
      <p:sp>
        <p:nvSpPr>
          <p:cNvPr id="3" name="Rectangle 2"/>
          <p:cNvSpPr/>
          <p:nvPr/>
        </p:nvSpPr>
        <p:spPr>
          <a:xfrm>
            <a:off x="0" y="3503613"/>
            <a:ext cx="9144000" cy="3354765"/>
          </a:xfrm>
          <a:prstGeom prst="rect">
            <a:avLst/>
          </a:prstGeom>
          <a:solidFill>
            <a:schemeClr val="bg1"/>
          </a:solidFill>
        </p:spPr>
        <p:txBody>
          <a:bodyPr>
            <a:spAutoFit/>
          </a:bodyPr>
          <a:lstStyle/>
          <a:p>
            <a:pPr>
              <a:buClr>
                <a:srgbClr val="FFFF00"/>
              </a:buClr>
              <a:buSzPct val="90000"/>
              <a:defRPr/>
            </a:pPr>
            <a:r>
              <a:rPr lang="en-US" sz="2000" b="1" dirty="0">
                <a:solidFill>
                  <a:srgbClr val="002060"/>
                </a:solidFill>
                <a:effectLst>
                  <a:outerShdw blurRad="38100" dist="38100" dir="2700000" algn="tl">
                    <a:srgbClr val="000000">
                      <a:alpha val="43137"/>
                    </a:srgbClr>
                  </a:outerShdw>
                </a:effectLst>
              </a:rPr>
              <a:t>CHAPTER – 4   ANALYSIS AND INTERPRETATION OF DATA               </a:t>
            </a:r>
            <a:r>
              <a:rPr lang="en-US" sz="2000" b="1" dirty="0" smtClean="0">
                <a:solidFill>
                  <a:srgbClr val="002060"/>
                </a:solidFill>
                <a:effectLst>
                  <a:outerShdw blurRad="38100" dist="38100" dir="2700000" algn="tl">
                    <a:srgbClr val="000000">
                      <a:alpha val="43137"/>
                    </a:srgbClr>
                  </a:outerShdw>
                </a:effectLst>
              </a:rPr>
              <a:t>36-56</a:t>
            </a:r>
            <a:endParaRPr lang="en-US" sz="2000" b="1" dirty="0">
              <a:solidFill>
                <a:srgbClr val="002060"/>
              </a:solidFill>
              <a:effectLst>
                <a:outerShdw blurRad="38100" dist="38100" dir="2700000" algn="tl">
                  <a:srgbClr val="000000">
                    <a:alpha val="43137"/>
                  </a:srgbClr>
                </a:outerShdw>
              </a:effectLst>
            </a:endParaRPr>
          </a:p>
          <a:p>
            <a:pPr>
              <a:buClr>
                <a:srgbClr val="FFFF00"/>
              </a:buClr>
              <a:buSzPct val="90000"/>
              <a:defRPr/>
            </a:pPr>
            <a:r>
              <a:rPr lang="en-US" sz="2000" b="1" dirty="0">
                <a:solidFill>
                  <a:srgbClr val="002060"/>
                </a:solidFill>
                <a:effectLst>
                  <a:outerShdw blurRad="38100" dist="38100" dir="2700000" algn="tl">
                    <a:srgbClr val="000000">
                      <a:alpha val="43137"/>
                    </a:srgbClr>
                  </a:outerShdw>
                </a:effectLst>
              </a:rPr>
              <a:t>CHAPTER – 5   CONCLUSION AND  SUGGESTIONS                             </a:t>
            </a:r>
            <a:r>
              <a:rPr lang="en-US" sz="2000" b="1" dirty="0" smtClean="0">
                <a:solidFill>
                  <a:srgbClr val="002060"/>
                </a:solidFill>
                <a:effectLst>
                  <a:outerShdw blurRad="38100" dist="38100" dir="2700000" algn="tl">
                    <a:srgbClr val="000000">
                      <a:alpha val="43137"/>
                    </a:srgbClr>
                  </a:outerShdw>
                </a:effectLst>
              </a:rPr>
              <a:t>58-64</a:t>
            </a:r>
            <a:endParaRPr lang="en-US" sz="2000" b="1" dirty="0">
              <a:solidFill>
                <a:srgbClr val="002060"/>
              </a:solidFill>
              <a:effectLst>
                <a:outerShdw blurRad="38100" dist="38100" dir="2700000" algn="tl">
                  <a:srgbClr val="000000">
                    <a:alpha val="43137"/>
                  </a:srgbClr>
                </a:outerShdw>
              </a:effectLst>
            </a:endParaRPr>
          </a:p>
          <a:p>
            <a:pPr>
              <a:buClr>
                <a:srgbClr val="FFFF00"/>
              </a:buClr>
              <a:buSzPct val="90000"/>
              <a:defRPr/>
            </a:pPr>
            <a:endParaRPr lang="en-US" sz="2000" b="1" u="sng" dirty="0">
              <a:solidFill>
                <a:srgbClr val="FFFF00"/>
              </a:solidFill>
              <a:effectLst>
                <a:outerShdw blurRad="38100" dist="38100" dir="2700000" algn="tl">
                  <a:srgbClr val="000000">
                    <a:alpha val="43137"/>
                  </a:srgbClr>
                </a:outerShdw>
              </a:effectLst>
            </a:endParaRPr>
          </a:p>
          <a:p>
            <a:pPr>
              <a:buClr>
                <a:srgbClr val="FFFF00"/>
              </a:buClr>
              <a:buSzPct val="90000"/>
              <a:defRPr/>
            </a:pPr>
            <a:endParaRPr lang="en-US" sz="2000" b="1" u="sng" dirty="0">
              <a:solidFill>
                <a:srgbClr val="FFFF00"/>
              </a:solidFill>
              <a:effectLst>
                <a:outerShdw blurRad="38100" dist="38100" dir="2700000" algn="tl">
                  <a:srgbClr val="000000">
                    <a:alpha val="43137"/>
                  </a:srgbClr>
                </a:outerShdw>
              </a:effectLst>
            </a:endParaRPr>
          </a:p>
          <a:p>
            <a:pPr>
              <a:buClr>
                <a:srgbClr val="FFFF00"/>
              </a:buClr>
              <a:buSzPct val="90000"/>
              <a:defRPr/>
            </a:pPr>
            <a:endParaRPr lang="en-US" sz="2000" b="1" u="sng" dirty="0">
              <a:solidFill>
                <a:srgbClr val="FFFF00"/>
              </a:solidFill>
              <a:effectLst>
                <a:outerShdw blurRad="38100" dist="38100" dir="2700000" algn="tl">
                  <a:srgbClr val="000000">
                    <a:alpha val="43137"/>
                  </a:srgbClr>
                </a:outerShdw>
              </a:effectLst>
            </a:endParaRPr>
          </a:p>
          <a:p>
            <a:pPr>
              <a:buClr>
                <a:srgbClr val="FFFF00"/>
              </a:buClr>
              <a:buSzPct val="90000"/>
              <a:defRPr/>
            </a:pPr>
            <a:r>
              <a:rPr lang="en-US" sz="3600" b="1" u="sng" dirty="0">
                <a:solidFill>
                  <a:srgbClr val="FFFF00"/>
                </a:solidFill>
                <a:effectLst>
                  <a:outerShdw blurRad="38100" dist="38100" dir="2700000" algn="tl">
                    <a:srgbClr val="000000">
                      <a:alpha val="43137"/>
                    </a:srgbClr>
                  </a:outerShdw>
                </a:effectLst>
              </a:rPr>
              <a:t>APPENDICES </a:t>
            </a:r>
          </a:p>
          <a:p>
            <a:pPr>
              <a:buClr>
                <a:srgbClr val="FFFF00"/>
              </a:buClr>
              <a:buSzPct val="90000"/>
              <a:defRPr/>
            </a:pPr>
            <a:r>
              <a:rPr lang="en-US" sz="2000" b="1" u="sng" dirty="0">
                <a:solidFill>
                  <a:srgbClr val="FFFF00"/>
                </a:solidFill>
                <a:effectLst>
                  <a:outerShdw blurRad="38100" dist="38100" dir="2700000" algn="tl">
                    <a:srgbClr val="000000">
                      <a:alpha val="43137"/>
                    </a:srgbClr>
                  </a:outerShdw>
                </a:effectLst>
              </a:rPr>
              <a:t> </a:t>
            </a:r>
          </a:p>
          <a:p>
            <a:pPr>
              <a:buClr>
                <a:srgbClr val="FFFF00"/>
              </a:buClr>
              <a:buSzPct val="90000"/>
              <a:defRPr/>
            </a:pPr>
            <a:r>
              <a:rPr lang="en-US" sz="2800" b="1" dirty="0">
                <a:solidFill>
                  <a:srgbClr val="C00000"/>
                </a:solidFill>
                <a:effectLst>
                  <a:outerShdw blurRad="38100" dist="38100" dir="2700000" algn="tl">
                    <a:srgbClr val="000000">
                      <a:alpha val="43137"/>
                    </a:srgbClr>
                  </a:outerShdw>
                </a:effectLst>
              </a:rPr>
              <a:t>BIBLIOGRAPHY</a:t>
            </a:r>
          </a:p>
          <a:p>
            <a:pPr>
              <a:buClr>
                <a:srgbClr val="FFFF00"/>
              </a:buClr>
              <a:buSzPct val="90000"/>
              <a:defRPr/>
            </a:pPr>
            <a:r>
              <a:rPr lang="en-US" sz="2800" b="1" dirty="0">
                <a:solidFill>
                  <a:srgbClr val="C00000"/>
                </a:solidFill>
                <a:effectLst>
                  <a:outerShdw blurRad="38100" dist="38100" dir="2700000" algn="tl">
                    <a:srgbClr val="000000">
                      <a:alpha val="43137"/>
                    </a:srgbClr>
                  </a:outerShdw>
                </a:effectLst>
              </a:rPr>
              <a:t>QESTIONNAIRE   </a:t>
            </a:r>
            <a:endParaRPr lang="en-US" sz="2800" dirty="0">
              <a:solidFill>
                <a:srgbClr val="C00000"/>
              </a:solidFill>
            </a:endParaRPr>
          </a:p>
        </p:txBody>
      </p:sp>
      <p:graphicFrame>
        <p:nvGraphicFramePr>
          <p:cNvPr id="7" name="Diagram 6"/>
          <p:cNvGraphicFramePr/>
          <p:nvPr/>
        </p:nvGraphicFramePr>
        <p:xfrm>
          <a:off x="0" y="0"/>
          <a:ext cx="91440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7"/>
          <p:cNvSpPr>
            <a:spLocks noChangeArrowheads="1"/>
          </p:cNvSpPr>
          <p:nvPr/>
        </p:nvSpPr>
        <p:spPr bwMode="auto">
          <a:xfrm>
            <a:off x="7499350" y="33338"/>
            <a:ext cx="1536700" cy="376237"/>
          </a:xfrm>
          <a:prstGeom prst="rect">
            <a:avLst/>
          </a:prstGeom>
          <a:solidFill>
            <a:srgbClr val="0033CC"/>
          </a:solidFill>
          <a:ln w="9525">
            <a:noFill/>
            <a:miter lim="800000"/>
            <a:headEnd/>
            <a:tailEnd/>
          </a:ln>
          <a:effectLst>
            <a:outerShdw blurRad="50800" dist="38100" dir="5400000" algn="t" rotWithShape="0">
              <a:prstClr val="black">
                <a:alpha val="40000"/>
              </a:prstClr>
            </a:outerShdw>
          </a:effectLst>
        </p:spPr>
        <p:txBody>
          <a:bodyPr>
            <a:spAutoFit/>
          </a:bodyPr>
          <a:lstStyle/>
          <a:p>
            <a:pPr>
              <a:defRPr/>
            </a:pPr>
            <a:r>
              <a:rPr lang="en-US" b="1" dirty="0">
                <a:solidFill>
                  <a:srgbClr val="FFFF00"/>
                </a:solidFill>
              </a:rPr>
              <a:t>Page No.</a:t>
            </a:r>
          </a:p>
        </p:txBody>
      </p:sp>
      <p:pic>
        <p:nvPicPr>
          <p:cNvPr id="12294" name="Picture 13" descr="Desert.jpg"/>
          <p:cNvPicPr>
            <a:picLocks noChangeAspect="1"/>
          </p:cNvPicPr>
          <p:nvPr/>
        </p:nvPicPr>
        <p:blipFill>
          <a:blip r:embed="rId6"/>
          <a:srcRect/>
          <a:stretch>
            <a:fillRect/>
          </a:stretch>
        </p:blipFill>
        <p:spPr bwMode="auto">
          <a:xfrm>
            <a:off x="3200400" y="5181600"/>
            <a:ext cx="5791200" cy="1676400"/>
          </a:xfrm>
          <a:prstGeom prst="rect">
            <a:avLst/>
          </a:prstGeom>
          <a:noFill/>
          <a:ln w="9525">
            <a:noFill/>
            <a:miter lim="800000"/>
            <a:headEnd/>
            <a:tailEnd/>
          </a:ln>
        </p:spPr>
      </p:pic>
      <p:sp>
        <p:nvSpPr>
          <p:cNvPr id="15" name="Rectangle 8"/>
          <p:cNvSpPr>
            <a:spLocks noChangeArrowheads="1"/>
          </p:cNvSpPr>
          <p:nvPr/>
        </p:nvSpPr>
        <p:spPr bwMode="auto">
          <a:xfrm>
            <a:off x="6927850" y="5230813"/>
            <a:ext cx="2049463" cy="307975"/>
          </a:xfrm>
          <a:prstGeom prst="rect">
            <a:avLst/>
          </a:prstGeom>
          <a:solidFill>
            <a:srgbClr val="0033CC"/>
          </a:solidFill>
          <a:ln w="9525">
            <a:noFill/>
            <a:miter lim="800000"/>
            <a:headEnd/>
            <a:tailEnd/>
          </a:ln>
          <a:effectLst>
            <a:outerShdw blurRad="50800" dist="38100" dir="5400000" algn="t" rotWithShape="0">
              <a:prstClr val="black">
                <a:alpha val="40000"/>
              </a:prstClr>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685800"/>
          <a:ext cx="8610600" cy="5889948"/>
        </p:xfrm>
        <a:graphic>
          <a:graphicData uri="http://schemas.openxmlformats.org/drawingml/2006/table">
            <a:tbl>
              <a:tblPr firstRow="1" bandRow="1">
                <a:tableStyleId>{5C22544A-7EE6-4342-B048-85BDC9FD1C3A}</a:tableStyleId>
              </a:tblPr>
              <a:tblGrid>
                <a:gridCol w="645795"/>
                <a:gridCol w="6364605"/>
                <a:gridCol w="457200"/>
                <a:gridCol w="457200"/>
                <a:gridCol w="685800"/>
              </a:tblGrid>
              <a:tr h="381003">
                <a:tc>
                  <a:txBody>
                    <a:bodyPr/>
                    <a:lstStyle/>
                    <a:p>
                      <a:r>
                        <a:rPr lang="en-US" sz="2000" b="1" dirty="0" smtClean="0">
                          <a:solidFill>
                            <a:srgbClr val="002060"/>
                          </a:solidFill>
                          <a:latin typeface="AkrutiOfficePriya" pitchFamily="2" charset="0"/>
                        </a:rPr>
                        <a:t>ÇÅ.</a:t>
                      </a:r>
                      <a:endParaRPr lang="en-US" sz="2000" dirty="0">
                        <a:solidFill>
                          <a:srgbClr val="002060"/>
                        </a:solidFill>
                      </a:endParaRPr>
                    </a:p>
                  </a:txBody>
                  <a:tcPr>
                    <a:noFill/>
                  </a:tcPr>
                </a:tc>
                <a:tc>
                  <a:txBody>
                    <a:bodyPr/>
                    <a:lstStyle/>
                    <a:p>
                      <a:r>
                        <a:rPr lang="en-US" sz="2000" b="1" dirty="0" smtClean="0">
                          <a:solidFill>
                            <a:srgbClr val="002060"/>
                          </a:solidFill>
                          <a:latin typeface="AkrutiOfficePriya" pitchFamily="2" charset="0"/>
                        </a:rPr>
                        <a:t> </a:t>
                      </a:r>
                      <a:r>
                        <a:rPr lang="en-US" sz="2000" b="1" dirty="0" err="1" smtClean="0">
                          <a:solidFill>
                            <a:srgbClr val="002060"/>
                          </a:solidFill>
                          <a:latin typeface="AkrutiOfficePriya" pitchFamily="2" charset="0"/>
                        </a:rPr>
                        <a:t>œÏ</a:t>
                      </a:r>
                      <a:r>
                        <a:rPr lang="en-US" sz="2000" b="1" dirty="0" smtClean="0">
                          <a:solidFill>
                            <a:srgbClr val="002060"/>
                          </a:solidFill>
                          <a:latin typeface="AkrutiOfficePriya" pitchFamily="2" charset="0"/>
                        </a:rPr>
                        <a:t>©›¸ </a:t>
                      </a:r>
                      <a:endParaRPr lang="en-US" sz="2000" dirty="0">
                        <a:solidFill>
                          <a:srgbClr val="002060"/>
                        </a:solidFill>
                      </a:endParaRPr>
                    </a:p>
                  </a:txBody>
                  <a:tcPr>
                    <a:noFill/>
                  </a:tcPr>
                </a:tc>
                <a:tc>
                  <a:txBody>
                    <a:bodyPr/>
                    <a:lstStyle/>
                    <a:p>
                      <a:r>
                        <a:rPr lang="en-US" sz="2000" b="1" dirty="0" err="1" smtClean="0">
                          <a:solidFill>
                            <a:srgbClr val="002060"/>
                          </a:solidFill>
                          <a:latin typeface="AkrutiOfficePriya" pitchFamily="2" charset="0"/>
                        </a:rPr>
                        <a:t>í¸Â</a:t>
                      </a:r>
                      <a:endParaRPr lang="en-US" sz="2000" dirty="0">
                        <a:solidFill>
                          <a:srgbClr val="002060"/>
                        </a:solidFill>
                      </a:endParaRPr>
                    </a:p>
                  </a:txBody>
                  <a:tcPr>
                    <a:noFill/>
                  </a:tcPr>
                </a:tc>
                <a:tc>
                  <a:txBody>
                    <a:bodyPr/>
                    <a:lstStyle/>
                    <a:p>
                      <a:r>
                        <a:rPr lang="en-US" sz="2000" b="1" dirty="0" smtClean="0">
                          <a:solidFill>
                            <a:srgbClr val="002060"/>
                          </a:solidFill>
                          <a:latin typeface="AkrutiOfficePriy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OfficePriya" pitchFamily="2" charset="0"/>
                        </a:rPr>
                        <a:t>÷¸’¬˜¸</a:t>
                      </a:r>
                      <a:endParaRPr lang="en-US" sz="2000" dirty="0">
                        <a:solidFill>
                          <a:srgbClr val="002060"/>
                        </a:solidFill>
                      </a:endParaRPr>
                    </a:p>
                  </a:txBody>
                  <a:tcPr>
                    <a:noFill/>
                  </a:tcPr>
                </a:tc>
              </a:tr>
              <a:tr h="510130">
                <a:tc>
                  <a:txBody>
                    <a:bodyPr/>
                    <a:lstStyle/>
                    <a:p>
                      <a:r>
                        <a:rPr lang="en-US" sz="2000" b="1" dirty="0" smtClean="0">
                          <a:solidFill>
                            <a:srgbClr val="002060"/>
                          </a:solidFill>
                          <a:latin typeface="AkrutiDevPriyanka" pitchFamily="2" charset="0"/>
                        </a:rPr>
                        <a:t>11</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ûenCeer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De®íer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mesJeeSb</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os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mekeÀleer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nwb</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80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15</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05</a:t>
                      </a:r>
                      <a:endParaRPr lang="en-US" sz="2000" dirty="0">
                        <a:solidFill>
                          <a:srgbClr val="002060"/>
                        </a:solidFill>
                      </a:endParaRPr>
                    </a:p>
                  </a:txBody>
                  <a:tcPr>
                    <a:noFill/>
                  </a:tcPr>
                </a:tc>
              </a:tr>
              <a:tr h="510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12</a:t>
                      </a:r>
                      <a:endParaRPr lang="en-US" sz="2000" dirty="0">
                        <a:solidFill>
                          <a:srgbClr val="002060"/>
                        </a:solidFill>
                      </a:endParaRPr>
                    </a:p>
                  </a:txBody>
                  <a:tcPr>
                    <a:noFill/>
                  </a:tcPr>
                </a:tc>
                <a:tc>
                  <a:txBody>
                    <a:bodyPr/>
                    <a:lstStyle/>
                    <a:p>
                      <a:r>
                        <a:rPr lang="en-US" sz="2000" b="1" dirty="0" err="1" smtClean="0">
                          <a:solidFill>
                            <a:srgbClr val="002060"/>
                          </a:solidFill>
                          <a:latin typeface="AkrutiDevPriyanka" pitchFamily="2" charset="0"/>
                        </a:rPr>
                        <a:t>JeÌ­ee</a:t>
                      </a:r>
                      <a:r>
                        <a:rPr lang="en-US" sz="2000" b="1" dirty="0" smtClean="0">
                          <a:solidFill>
                            <a:srgbClr val="002060"/>
                          </a:solidFill>
                          <a:latin typeface="AkrutiDevPriyanka" pitchFamily="2" charset="0"/>
                        </a:rPr>
                        <a:t> Òel³eskeÀ </a:t>
                      </a:r>
                      <a:r>
                        <a:rPr lang="en-US" sz="2000" b="1" dirty="0" err="1" smtClean="0">
                          <a:solidFill>
                            <a:srgbClr val="002060"/>
                          </a:solidFill>
                          <a:latin typeface="AkrutiDevPriyanka" pitchFamily="2" charset="0"/>
                        </a:rPr>
                        <a:t>meHeÀue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Heg</a:t>
                      </a:r>
                      <a:r>
                        <a:rPr lang="en-US" sz="2000" b="1" dirty="0" smtClean="0">
                          <a:solidFill>
                            <a:srgbClr val="002060"/>
                          </a:solidFill>
                          <a:latin typeface="AkrutiDevPriyanka" pitchFamily="2" charset="0"/>
                        </a:rPr>
                        <a:t>©&lt;e </a:t>
                      </a:r>
                      <a:r>
                        <a:rPr lang="en-US" sz="2000" b="1" dirty="0" err="1" smtClean="0">
                          <a:solidFill>
                            <a:srgbClr val="002060"/>
                          </a:solidFill>
                          <a:latin typeface="AkrutiDevPriyanka" pitchFamily="2" charset="0"/>
                        </a:rPr>
                        <a:t>kesÀ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Heerís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SkeÀ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veejer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neLe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60 </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30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10 </a:t>
                      </a:r>
                      <a:endParaRPr lang="en-US" sz="2000" dirty="0">
                        <a:solidFill>
                          <a:srgbClr val="002060"/>
                        </a:solidFill>
                      </a:endParaRPr>
                    </a:p>
                  </a:txBody>
                  <a:tcPr>
                    <a:noFill/>
                  </a:tcPr>
                </a:tc>
              </a:tr>
              <a:tr h="510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13</a:t>
                      </a:r>
                      <a:endParaRPr lang="en-US" sz="2000" dirty="0">
                        <a:solidFill>
                          <a:srgbClr val="002060"/>
                        </a:solidFill>
                      </a:endParaRPr>
                    </a:p>
                  </a:txBody>
                  <a:tcPr>
                    <a:noFill/>
                  </a:tcPr>
                </a:tc>
                <a:tc>
                  <a:txBody>
                    <a:bodyPr/>
                    <a:lstStyle/>
                    <a:p>
                      <a:pPr>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kegÀí</a:t>
                      </a:r>
                      <a:r>
                        <a:rPr lang="en-US" sz="2000" b="1" dirty="0" smtClean="0">
                          <a:solidFill>
                            <a:srgbClr val="002060"/>
                          </a:solidFill>
                          <a:latin typeface="AkrutiDevPriyanka" pitchFamily="2" charset="0"/>
                        </a:rPr>
                        <a:t> efpeccesJeeefj³eeb </a:t>
                      </a:r>
                      <a:r>
                        <a:rPr lang="en-US" sz="2000" b="1" dirty="0" err="1" smtClean="0">
                          <a:solidFill>
                            <a:srgbClr val="002060"/>
                          </a:solidFill>
                          <a:latin typeface="AkrutiDevPriyanka" pitchFamily="2" charset="0"/>
                        </a:rPr>
                        <a:t>Ssmeer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nQ</a:t>
                      </a:r>
                      <a:r>
                        <a:rPr lang="en-US" sz="2000" b="1" dirty="0" smtClean="0">
                          <a:solidFill>
                            <a:srgbClr val="002060"/>
                          </a:solidFill>
                          <a:latin typeface="AkrutiDevPriyanka" pitchFamily="2" charset="0"/>
                        </a:rPr>
                        <a:t> pees </a:t>
                      </a:r>
                      <a:r>
                        <a:rPr lang="en-US" sz="2000" b="1" dirty="0" err="1" smtClean="0">
                          <a:solidFill>
                            <a:srgbClr val="002060"/>
                          </a:solidFill>
                          <a:latin typeface="AkrutiDevPriyanka" pitchFamily="2" charset="0"/>
                        </a:rPr>
                        <a:t>SkeÀ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ceefnuee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Gþe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mekeÀleer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nQ</a:t>
                      </a:r>
                      <a:r>
                        <a:rPr lang="en-US" sz="2000" b="1" dirty="0" smtClean="0">
                          <a:solidFill>
                            <a:srgbClr val="002060"/>
                          </a:solidFill>
                          <a:latin typeface="AkrutiDevPriyanka" pitchFamily="2" charset="0"/>
                        </a:rPr>
                        <a:t>?	</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80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20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noFill/>
                  </a:tcPr>
                </a:tc>
              </a:tr>
              <a:tr h="510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14</a:t>
                      </a:r>
                      <a:endParaRPr lang="en-US" sz="2000" dirty="0">
                        <a:solidFill>
                          <a:srgbClr val="002060"/>
                        </a:solidFill>
                      </a:endParaRPr>
                    </a:p>
                  </a:txBody>
                  <a:tcPr>
                    <a:noFill/>
                  </a:tcPr>
                </a:tc>
                <a:tc>
                  <a:txBody>
                    <a:bodyPr/>
                    <a:lstStyle/>
                    <a:p>
                      <a:pPr>
                        <a:defRPr/>
                      </a:pPr>
                      <a:r>
                        <a:rPr lang="en-US" sz="2000" b="1" dirty="0" smtClean="0">
                          <a:solidFill>
                            <a:srgbClr val="002060"/>
                          </a:solidFill>
                          <a:latin typeface="AkrutiDevPriyanka" pitchFamily="2" charset="0"/>
                        </a:rPr>
                        <a:t>keÌ³ee veeefj³eeW </a:t>
                      </a:r>
                      <a:r>
                        <a:rPr lang="en-US" sz="2000" b="1" dirty="0" err="1" smtClean="0">
                          <a:solidFill>
                            <a:srgbClr val="002060"/>
                          </a:solidFill>
                          <a:latin typeface="AkrutiDevPriyanka" pitchFamily="2" charset="0"/>
                        </a:rPr>
                        <a:t>keÀes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Yeer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Heg</a:t>
                      </a:r>
                      <a:r>
                        <a:rPr lang="en-US" sz="2000" b="1" dirty="0" smtClean="0">
                          <a:solidFill>
                            <a:srgbClr val="002060"/>
                          </a:solidFill>
                          <a:latin typeface="AkrutiDevPriyanka" pitchFamily="2" charset="0"/>
                        </a:rPr>
                        <a:t>©&lt;</a:t>
                      </a:r>
                      <a:r>
                        <a:rPr lang="en-US" sz="2000" b="1" dirty="0" err="1" smtClean="0">
                          <a:solidFill>
                            <a:srgbClr val="002060"/>
                          </a:solidFill>
                          <a:latin typeface="AkrutiDevPriyanka" pitchFamily="2" charset="0"/>
                        </a:rPr>
                        <a:t>eeW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kesÀ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meceeve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yejeyej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kesÀ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DeefOekeÀej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efceuevee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eeefnS</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90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10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noFill/>
                  </a:tcPr>
                </a:tc>
              </a:tr>
              <a:tr h="510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15</a:t>
                      </a:r>
                      <a:endParaRPr lang="en-US" sz="2000" dirty="0">
                        <a:solidFill>
                          <a:srgbClr val="002060"/>
                        </a:solidFill>
                      </a:endParaRPr>
                    </a:p>
                  </a:txBody>
                  <a:tcPr>
                    <a:noFill/>
                  </a:tcPr>
                </a:tc>
                <a:tc>
                  <a:txBody>
                    <a:bodyPr/>
                    <a:lstStyle/>
                    <a:p>
                      <a:pPr marL="457200" indent="-457200">
                        <a:buFont typeface="Arial" charset="0"/>
                        <a:buNone/>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veejer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meceepe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SkeÀ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cenlJeHetCe</a:t>
                      </a:r>
                      <a:r>
                        <a:rPr lang="en-US" sz="2000" b="1" dirty="0" smtClean="0">
                          <a:solidFill>
                            <a:srgbClr val="002060"/>
                          </a:solidFill>
                          <a:latin typeface="AkrutiDevPriyanka" pitchFamily="2" charset="0"/>
                        </a:rPr>
                        <a:t>&amp; </a:t>
                      </a:r>
                      <a:r>
                        <a:rPr lang="en-US" sz="2000" b="1" dirty="0" err="1" smtClean="0">
                          <a:solidFill>
                            <a:srgbClr val="002060"/>
                          </a:solidFill>
                          <a:latin typeface="AkrutiDevPriyanka" pitchFamily="2" charset="0"/>
                        </a:rPr>
                        <a:t>Debie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yeve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mekeÀleer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85 </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15</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noFill/>
                  </a:tcPr>
                </a:tc>
              </a:tr>
              <a:tr h="9025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16</a:t>
                      </a:r>
                      <a:endParaRPr lang="en-US" sz="2000" dirty="0">
                        <a:solidFill>
                          <a:srgbClr val="002060"/>
                        </a:solidFill>
                      </a:endParaRPr>
                    </a:p>
                  </a:txBody>
                  <a:tcPr>
                    <a:noFill/>
                  </a:tcPr>
                </a:tc>
                <a:tc>
                  <a:txBody>
                    <a:bodyPr/>
                    <a:lstStyle/>
                    <a:p>
                      <a:pPr>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DeeHe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Fme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yeele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mencele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nQ</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efkeÀ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efnvot</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keÀevetve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ueæ</a:t>
                      </a:r>
                      <a:r>
                        <a:rPr lang="en-US" sz="2000" b="1" dirty="0" smtClean="0">
                          <a:solidFill>
                            <a:srgbClr val="002060"/>
                          </a:solidFill>
                          <a:latin typeface="AkrutiDevPriyanka" pitchFamily="2" charset="0"/>
                        </a:rPr>
                        <a:t>[efkeÀ³eeW </a:t>
                      </a:r>
                      <a:r>
                        <a:rPr lang="en-US" sz="2000" b="1" dirty="0" err="1" smtClean="0">
                          <a:solidFill>
                            <a:srgbClr val="002060"/>
                          </a:solidFill>
                          <a:latin typeface="AkrutiDevPriyanka" pitchFamily="2" charset="0"/>
                        </a:rPr>
                        <a:t>keÀes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efHelee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mecHeefÊe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yejeyej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efnmmee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efceuevee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eeefnS</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90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10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noFill/>
                  </a:tcPr>
                </a:tc>
              </a:tr>
              <a:tr h="510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17</a:t>
                      </a:r>
                      <a:endParaRPr lang="en-US" sz="2000" dirty="0">
                        <a:solidFill>
                          <a:srgbClr val="002060"/>
                        </a:solidFill>
                      </a:endParaRPr>
                    </a:p>
                  </a:txBody>
                  <a:tcPr>
                    <a:noFill/>
                  </a:tcPr>
                </a:tc>
                <a:tc>
                  <a:txBody>
                    <a:bodyPr/>
                    <a:lstStyle/>
                    <a:p>
                      <a:pPr marL="457200" indent="-457200">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Heg</a:t>
                      </a:r>
                      <a:r>
                        <a:rPr lang="en-US" sz="2000" b="1" dirty="0" smtClean="0">
                          <a:solidFill>
                            <a:srgbClr val="002060"/>
                          </a:solidFill>
                          <a:latin typeface="AkrutiDevPriyanka" pitchFamily="2" charset="0"/>
                        </a:rPr>
                        <a:t>©&lt;</a:t>
                      </a:r>
                      <a:r>
                        <a:rPr lang="en-US" sz="2000" b="1" dirty="0" err="1" smtClean="0">
                          <a:solidFill>
                            <a:srgbClr val="002060"/>
                          </a:solidFill>
                          <a:latin typeface="AkrutiDevPriyanka" pitchFamily="2" charset="0"/>
                        </a:rPr>
                        <a:t>eeW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leguevee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ceefnueeDeeW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DeefOekeÀ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F&amp;ceeveoej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jepeefveefle%e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ceevee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peelee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50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50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noFill/>
                  </a:tcPr>
                </a:tc>
              </a:tr>
              <a:tr h="510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18</a:t>
                      </a:r>
                      <a:endParaRPr lang="en-US" sz="2000" dirty="0">
                        <a:solidFill>
                          <a:srgbClr val="002060"/>
                        </a:solidFill>
                      </a:endParaRPr>
                    </a:p>
                  </a:txBody>
                  <a:tcPr>
                    <a:noFill/>
                  </a:tcPr>
                </a:tc>
                <a:tc>
                  <a:txBody>
                    <a:bodyPr/>
                    <a:lstStyle/>
                    <a:p>
                      <a:pPr marL="0" indent="0">
                        <a:buFont typeface="Arial" charset="0"/>
                        <a:buNone/>
                        <a:defRPr/>
                      </a:pPr>
                      <a:r>
                        <a:rPr lang="en-US" sz="2000" b="1" dirty="0" smtClean="0">
                          <a:solidFill>
                            <a:srgbClr val="002060"/>
                          </a:solidFill>
                          <a:latin typeface="AkrutiDevPriyanka" pitchFamily="2" charset="0"/>
                        </a:rPr>
                        <a:t>keÌ³ee </a:t>
                      </a:r>
                      <a:r>
                        <a:rPr lang="en-US" sz="2000" b="1" dirty="0" err="1" smtClean="0">
                          <a:solidFill>
                            <a:srgbClr val="002060"/>
                          </a:solidFill>
                          <a:latin typeface="AkrutiDevPriyanka" pitchFamily="2" charset="0"/>
                        </a:rPr>
                        <a:t>ceefnueeSb</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Yeer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Gleveer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keÀeefyeue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nQ</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efpeleves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kesÀ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Heg</a:t>
                      </a:r>
                      <a:r>
                        <a:rPr lang="en-US" sz="2000" b="1" dirty="0" smtClean="0">
                          <a:solidFill>
                            <a:srgbClr val="002060"/>
                          </a:solidFill>
                          <a:latin typeface="AkrutiDevPriyanka" pitchFamily="2" charset="0"/>
                        </a:rPr>
                        <a:t>©&lt;e?</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70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30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noFill/>
                  </a:tcPr>
                </a:tc>
              </a:tr>
              <a:tr h="510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19</a:t>
                      </a:r>
                      <a:endParaRPr lang="en-US" sz="2000" dirty="0">
                        <a:solidFill>
                          <a:srgbClr val="002060"/>
                        </a:solidFill>
                      </a:endParaRPr>
                    </a:p>
                  </a:txBody>
                  <a:tcPr>
                    <a:noFill/>
                  </a:tcPr>
                </a:tc>
                <a:tc>
                  <a:txBody>
                    <a:bodyPr/>
                    <a:lstStyle/>
                    <a:p>
                      <a:pPr marL="0" indent="0">
                        <a:buFont typeface="Arial" charset="0"/>
                        <a:buNone/>
                        <a:defRPr/>
                      </a:pPr>
                      <a:r>
                        <a:rPr lang="en-US" sz="2000" b="1" dirty="0" smtClean="0">
                          <a:solidFill>
                            <a:srgbClr val="002060"/>
                          </a:solidFill>
                          <a:latin typeface="AkrutiDevPriyanka" pitchFamily="2" charset="0"/>
                        </a:rPr>
                        <a:t>keÌ³ee ye®®</a:t>
                      </a:r>
                      <a:r>
                        <a:rPr lang="en-US" sz="2000" b="1" dirty="0" err="1" smtClean="0">
                          <a:solidFill>
                            <a:srgbClr val="002060"/>
                          </a:solidFill>
                          <a:latin typeface="AkrutiDevPriyanka" pitchFamily="2" charset="0"/>
                        </a:rPr>
                        <a:t>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osKeYeeue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keÀjvee</a:t>
                      </a:r>
                      <a:r>
                        <a:rPr lang="en-US" sz="2000" b="1" dirty="0" smtClean="0">
                          <a:solidFill>
                            <a:srgbClr val="002060"/>
                          </a:solidFill>
                          <a:latin typeface="AkrutiDevPriyanka" pitchFamily="2" charset="0"/>
                        </a:rPr>
                        <a:t> veeefj³eeW </a:t>
                      </a:r>
                      <a:r>
                        <a:rPr lang="en-US" sz="2000" b="1" dirty="0" err="1" smtClean="0">
                          <a:solidFill>
                            <a:srgbClr val="002060"/>
                          </a:solidFill>
                          <a:latin typeface="AkrutiDevPriyanka" pitchFamily="2" charset="0"/>
                        </a:rPr>
                        <a:t>keÀe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ÒeeLeefcekeÀ</a:t>
                      </a:r>
                      <a:r>
                        <a:rPr lang="en-US" sz="2000" b="1" dirty="0" smtClean="0">
                          <a:solidFill>
                            <a:srgbClr val="002060"/>
                          </a:solidFill>
                          <a:latin typeface="AkrutiDevPriyanka" pitchFamily="2" charset="0"/>
                        </a:rPr>
                        <a:t> keÀÊe&amp;J³e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 </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70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30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noFill/>
                  </a:tcPr>
                </a:tc>
              </a:tr>
              <a:tr h="510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20</a:t>
                      </a:r>
                      <a:endParaRPr lang="en-US" sz="2000" dirty="0">
                        <a:solidFill>
                          <a:srgbClr val="002060"/>
                        </a:solidFill>
                      </a:endParaRPr>
                    </a:p>
                  </a:txBody>
                  <a:tcPr>
                    <a:noFill/>
                  </a:tcPr>
                </a:tc>
                <a:tc>
                  <a:txBody>
                    <a:bodyPr/>
                    <a:lstStyle/>
                    <a:p>
                      <a:pPr>
                        <a:buFont typeface="Arial" charset="0"/>
                        <a:buNone/>
                        <a:tabLst>
                          <a:tab pos="8855075" algn="l"/>
                        </a:tabLst>
                        <a:defRPr/>
                      </a:pPr>
                      <a:r>
                        <a:rPr lang="en-US" sz="2000" b="1" dirty="0" err="1" smtClean="0">
                          <a:solidFill>
                            <a:srgbClr val="002060"/>
                          </a:solidFill>
                          <a:latin typeface="AkrutiDevPriyanka" pitchFamily="2" charset="0"/>
                        </a:rPr>
                        <a:t>JeÌ­ee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onspe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uesves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Deewj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osves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keÀesF</a:t>
                      </a:r>
                      <a:r>
                        <a:rPr lang="en-US" sz="2000" b="1" dirty="0" smtClean="0">
                          <a:solidFill>
                            <a:srgbClr val="002060"/>
                          </a:solidFill>
                          <a:latin typeface="AkrutiDevPriyanka" pitchFamily="2" charset="0"/>
                        </a:rPr>
                        <a:t>&amp; </a:t>
                      </a:r>
                      <a:r>
                        <a:rPr lang="en-US" sz="2000" b="1" dirty="0" err="1" smtClean="0">
                          <a:solidFill>
                            <a:srgbClr val="002060"/>
                          </a:solidFill>
                          <a:latin typeface="AkrutiDevPriyanka" pitchFamily="2" charset="0"/>
                        </a:rPr>
                        <a:t>yegjeF</a:t>
                      </a:r>
                      <a:r>
                        <a:rPr lang="en-US" sz="2000" b="1" dirty="0" smtClean="0">
                          <a:solidFill>
                            <a:srgbClr val="002060"/>
                          </a:solidFill>
                          <a:latin typeface="AkrutiDevPriyanka" pitchFamily="2" charset="0"/>
                        </a:rPr>
                        <a:t>&amp; </a:t>
                      </a:r>
                      <a:r>
                        <a:rPr lang="en-US" sz="2000" b="1" dirty="0" err="1" smtClean="0">
                          <a:solidFill>
                            <a:srgbClr val="002060"/>
                          </a:solidFill>
                          <a:latin typeface="AkrutiDevPriyanka" pitchFamily="2" charset="0"/>
                        </a:rPr>
                        <a:t>veneR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s-ES" sz="2000" b="1" dirty="0" smtClean="0">
                          <a:solidFill>
                            <a:srgbClr val="002060"/>
                          </a:solidFill>
                          <a:latin typeface="AkrutiDevPriyanka" pitchFamily="2" charset="0"/>
                        </a:rPr>
                        <a:t>20</a:t>
                      </a:r>
                      <a:endParaRPr lang="en-US" sz="2000" dirty="0">
                        <a:solidFill>
                          <a:srgbClr val="002060"/>
                        </a:solidFill>
                      </a:endParaRPr>
                    </a:p>
                  </a:txBody>
                  <a:tcPr>
                    <a:noFill/>
                  </a:tcPr>
                </a:tc>
                <a:tc>
                  <a:txBody>
                    <a:bodyPr/>
                    <a:lstStyle/>
                    <a:p>
                      <a:r>
                        <a:rPr lang="es-ES" sz="2000" b="1" dirty="0" smtClean="0">
                          <a:solidFill>
                            <a:srgbClr val="002060"/>
                          </a:solidFill>
                          <a:latin typeface="AkrutiDevPriyanka" pitchFamily="2" charset="0"/>
                        </a:rPr>
                        <a:t>80</a:t>
                      </a:r>
                      <a:endParaRPr lang="en-US" sz="2000" dirty="0">
                        <a:solidFill>
                          <a:srgbClr val="002060"/>
                        </a:solidFill>
                      </a:endParaRPr>
                    </a:p>
                  </a:txBody>
                  <a:tcPr>
                    <a:noFill/>
                  </a:tcPr>
                </a:tc>
                <a:tc>
                  <a:txBody>
                    <a:bodyPr/>
                    <a:lstStyle/>
                    <a:p>
                      <a:r>
                        <a:rPr lang="es-ES" sz="2000" b="1" dirty="0" smtClean="0">
                          <a:solidFill>
                            <a:srgbClr val="002060"/>
                          </a:solidFill>
                          <a:latin typeface="AkrutiDevPriyanka" pitchFamily="2" charset="0"/>
                        </a:rPr>
                        <a:t>00</a:t>
                      </a:r>
                      <a:endParaRPr lang="en-US" sz="2000" dirty="0">
                        <a:solidFill>
                          <a:srgbClr val="002060"/>
                        </a:solidFill>
                      </a:endParaRPr>
                    </a:p>
                  </a:txBody>
                  <a:tcPr>
                    <a:noFill/>
                  </a:tcPr>
                </a:tc>
              </a:tr>
            </a:tbl>
          </a:graphicData>
        </a:graphic>
      </p:graphicFrame>
      <p:sp>
        <p:nvSpPr>
          <p:cNvPr id="40012" name="Content Placeholder 4"/>
          <p:cNvSpPr>
            <a:spLocks noGrp="1"/>
          </p:cNvSpPr>
          <p:nvPr>
            <p:ph idx="1"/>
          </p:nvPr>
        </p:nvSpPr>
        <p:spPr>
          <a:xfrm>
            <a:off x="3200400" y="76200"/>
            <a:ext cx="1981200" cy="457200"/>
          </a:xfrm>
          <a:solidFill>
            <a:schemeClr val="bg1"/>
          </a:solidFill>
        </p:spPr>
        <p:txBody>
          <a:bodyPr/>
          <a:lstStyle/>
          <a:p>
            <a:pPr eaLnBrk="1" hangingPunct="1">
              <a:buFont typeface="Arial" charset="0"/>
              <a:buNone/>
            </a:pPr>
            <a:r>
              <a:rPr lang="en-US" b="1" smtClean="0">
                <a:solidFill>
                  <a:srgbClr val="C00000"/>
                </a:solidFill>
                <a:latin typeface="AkrutiOfficePriya" pitchFamily="2" charset="0"/>
              </a:rPr>
              <a:t>   ¬¸¸£µ¸ú -2</a:t>
            </a:r>
            <a:endParaRPr lang="en-US" smtClean="0">
              <a:solidFill>
                <a:srgbClr val="C00000"/>
              </a:solidFill>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28600" y="914400"/>
          <a:ext cx="8610600" cy="5791202"/>
        </p:xfrm>
        <a:graphic>
          <a:graphicData uri="http://schemas.openxmlformats.org/drawingml/2006/table">
            <a:tbl>
              <a:tblPr firstRow="1" bandRow="1">
                <a:tableStyleId>{5C22544A-7EE6-4342-B048-85BDC9FD1C3A}</a:tableStyleId>
              </a:tblPr>
              <a:tblGrid>
                <a:gridCol w="645795"/>
                <a:gridCol w="6288405"/>
                <a:gridCol w="533400"/>
                <a:gridCol w="457200"/>
                <a:gridCol w="685800"/>
              </a:tblGrid>
              <a:tr h="580748">
                <a:tc>
                  <a:txBody>
                    <a:bodyPr/>
                    <a:lstStyle/>
                    <a:p>
                      <a:r>
                        <a:rPr lang="en-US" sz="2000" b="1" dirty="0" smtClean="0">
                          <a:solidFill>
                            <a:srgbClr val="002060"/>
                          </a:solidFill>
                          <a:latin typeface="AkrutiOfficePriya" pitchFamily="2" charset="0"/>
                        </a:rPr>
                        <a:t>ÇÅ.</a:t>
                      </a:r>
                      <a:endParaRPr lang="en-US" sz="2000" dirty="0">
                        <a:solidFill>
                          <a:srgbClr val="002060"/>
                        </a:solidFill>
                      </a:endParaRPr>
                    </a:p>
                  </a:txBody>
                  <a:tcPr>
                    <a:noFill/>
                  </a:tcPr>
                </a:tc>
                <a:tc>
                  <a:txBody>
                    <a:bodyPr/>
                    <a:lstStyle/>
                    <a:p>
                      <a:r>
                        <a:rPr lang="en-US" sz="2000" b="1" dirty="0" smtClean="0">
                          <a:solidFill>
                            <a:srgbClr val="002060"/>
                          </a:solidFill>
                          <a:latin typeface="AkrutiOfficePriya" pitchFamily="2" charset="0"/>
                        </a:rPr>
                        <a:t> </a:t>
                      </a:r>
                      <a:r>
                        <a:rPr lang="en-US" sz="2000" b="1" dirty="0" err="1" smtClean="0">
                          <a:solidFill>
                            <a:srgbClr val="002060"/>
                          </a:solidFill>
                          <a:latin typeface="AkrutiOfficePriya" pitchFamily="2" charset="0"/>
                        </a:rPr>
                        <a:t>œÏ</a:t>
                      </a:r>
                      <a:r>
                        <a:rPr lang="en-US" sz="2000" b="1" dirty="0" smtClean="0">
                          <a:solidFill>
                            <a:srgbClr val="002060"/>
                          </a:solidFill>
                          <a:latin typeface="AkrutiOfficePriya" pitchFamily="2" charset="0"/>
                        </a:rPr>
                        <a:t>©›¸ </a:t>
                      </a:r>
                      <a:endParaRPr lang="en-US" sz="2000" dirty="0">
                        <a:solidFill>
                          <a:srgbClr val="002060"/>
                        </a:solidFill>
                      </a:endParaRPr>
                    </a:p>
                  </a:txBody>
                  <a:tcPr>
                    <a:noFill/>
                  </a:tcPr>
                </a:tc>
                <a:tc>
                  <a:txBody>
                    <a:bodyPr/>
                    <a:lstStyle/>
                    <a:p>
                      <a:r>
                        <a:rPr lang="en-US" sz="2000" b="1" dirty="0" err="1" smtClean="0">
                          <a:solidFill>
                            <a:srgbClr val="002060"/>
                          </a:solidFill>
                          <a:latin typeface="AkrutiOfficePriya" pitchFamily="2" charset="0"/>
                        </a:rPr>
                        <a:t>í¸Â</a:t>
                      </a:r>
                      <a:endParaRPr lang="en-US" sz="2000" dirty="0">
                        <a:solidFill>
                          <a:srgbClr val="002060"/>
                        </a:solidFill>
                      </a:endParaRPr>
                    </a:p>
                  </a:txBody>
                  <a:tcPr>
                    <a:noFill/>
                  </a:tcPr>
                </a:tc>
                <a:tc>
                  <a:txBody>
                    <a:bodyPr/>
                    <a:lstStyle/>
                    <a:p>
                      <a:r>
                        <a:rPr lang="en-US" sz="2000" b="1" dirty="0" smtClean="0">
                          <a:solidFill>
                            <a:srgbClr val="002060"/>
                          </a:solidFill>
                          <a:latin typeface="AkrutiOfficePriy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OfficePriya" pitchFamily="2" charset="0"/>
                        </a:rPr>
                        <a:t>÷¸’¬˜¸</a:t>
                      </a:r>
                      <a:endParaRPr lang="en-US" sz="2000" dirty="0">
                        <a:solidFill>
                          <a:srgbClr val="002060"/>
                        </a:solidFill>
                      </a:endParaRPr>
                    </a:p>
                  </a:txBody>
                  <a:tcPr>
                    <a:noFill/>
                  </a:tcPr>
                </a:tc>
              </a:tr>
              <a:tr h="483828">
                <a:tc>
                  <a:txBody>
                    <a:bodyPr/>
                    <a:lstStyle/>
                    <a:p>
                      <a:r>
                        <a:rPr lang="en-US" sz="2000" b="1" dirty="0" smtClean="0">
                          <a:solidFill>
                            <a:srgbClr val="002060"/>
                          </a:solidFill>
                          <a:latin typeface="AkrutiDevPriyanka" pitchFamily="2" charset="0"/>
                        </a:rPr>
                        <a:t>21</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JeÌ³ee </a:t>
                      </a:r>
                      <a:r>
                        <a:rPr lang="en-US" sz="2000" b="1" dirty="0" err="1" smtClean="0">
                          <a:solidFill>
                            <a:srgbClr val="002060"/>
                          </a:solidFill>
                          <a:latin typeface="AkrutiDevPriyanka" pitchFamily="2" charset="0"/>
                        </a:rPr>
                        <a:t>SJeÀ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ceefnuee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JeÀes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KegMe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jnves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JeÀe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DeefOeJeÀej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100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noFill/>
                  </a:tcPr>
                </a:tc>
              </a:tr>
              <a:tr h="483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22</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JeÌ³ee </a:t>
                      </a:r>
                      <a:r>
                        <a:rPr lang="en-US" sz="2000" b="1" dirty="0" err="1" smtClean="0">
                          <a:solidFill>
                            <a:srgbClr val="002060"/>
                          </a:solidFill>
                          <a:latin typeface="AkrutiDevPriyanka" pitchFamily="2" charset="0"/>
                        </a:rPr>
                        <a:t>ceefnueeSb</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heg</a:t>
                      </a:r>
                      <a:r>
                        <a:rPr lang="en-US" sz="2000" b="1" dirty="0" smtClean="0">
                          <a:solidFill>
                            <a:srgbClr val="002060"/>
                          </a:solidFill>
                          <a:latin typeface="AkrutiDevPriyanka" pitchFamily="2" charset="0"/>
                        </a:rPr>
                        <a:t>ª&lt;</a:t>
                      </a:r>
                      <a:r>
                        <a:rPr lang="en-US" sz="2000" b="1" dirty="0" err="1" smtClean="0">
                          <a:solidFill>
                            <a:srgbClr val="002060"/>
                          </a:solidFill>
                          <a:latin typeface="AkrutiDevPriyanka" pitchFamily="2" charset="0"/>
                        </a:rPr>
                        <a:t>eesb</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JeÀce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cenlkehetCe</a:t>
                      </a:r>
                      <a:r>
                        <a:rPr lang="en-US" sz="2000" b="1" dirty="0" smtClean="0">
                          <a:solidFill>
                            <a:srgbClr val="002060"/>
                          </a:solidFill>
                          <a:latin typeface="AkrutiDevPriyanka" pitchFamily="2" charset="0"/>
                        </a:rPr>
                        <a:t>&amp;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90 </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10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noFill/>
                  </a:tcPr>
                </a:tc>
              </a:tr>
              <a:tr h="856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23</a:t>
                      </a:r>
                      <a:endParaRPr lang="en-US" sz="2000" dirty="0">
                        <a:solidFill>
                          <a:srgbClr val="002060"/>
                        </a:solidFill>
                      </a:endParaRPr>
                    </a:p>
                  </a:txBody>
                  <a:tcPr>
                    <a:noFill/>
                  </a:tcPr>
                </a:tc>
                <a:tc>
                  <a:txBody>
                    <a:bodyPr/>
                    <a:lstStyle/>
                    <a:p>
                      <a:pPr>
                        <a:buNone/>
                        <a:defRPr/>
                      </a:pPr>
                      <a:r>
                        <a:rPr lang="en-US" sz="2000" b="1" dirty="0" smtClean="0">
                          <a:solidFill>
                            <a:srgbClr val="002060"/>
                          </a:solidFill>
                          <a:latin typeface="AkrutiDevPriyanka" pitchFamily="2" charset="0"/>
                        </a:rPr>
                        <a:t>JeÌ³ee </a:t>
                      </a:r>
                      <a:r>
                        <a:rPr lang="en-US" sz="2000" b="1" dirty="0" err="1" smtClean="0">
                          <a:solidFill>
                            <a:srgbClr val="002060"/>
                          </a:solidFill>
                          <a:latin typeface="AkrutiDevPriyanka" pitchFamily="2" charset="0"/>
                        </a:rPr>
                        <a:t>mebmeej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meblegueve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JeÀe­ece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jKeves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JesÀ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efue­es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meMeÊeÀ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ceefnueeDeebs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JeÀer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DeekeM­eJeÀlee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 	</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80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10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10</a:t>
                      </a:r>
                      <a:endParaRPr lang="en-US" sz="2000" dirty="0">
                        <a:solidFill>
                          <a:srgbClr val="002060"/>
                        </a:solidFill>
                      </a:endParaRPr>
                    </a:p>
                  </a:txBody>
                  <a:tcPr>
                    <a:noFill/>
                  </a:tcPr>
                </a:tc>
              </a:tr>
              <a:tr h="483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24</a:t>
                      </a:r>
                      <a:endParaRPr lang="en-US" sz="2000" dirty="0">
                        <a:solidFill>
                          <a:srgbClr val="002060"/>
                        </a:solidFill>
                      </a:endParaRPr>
                    </a:p>
                  </a:txBody>
                  <a:tcPr>
                    <a:noFill/>
                  </a:tcPr>
                </a:tc>
                <a:tc>
                  <a:txBody>
                    <a:bodyPr/>
                    <a:lstStyle/>
                    <a:p>
                      <a:pPr>
                        <a:defRPr/>
                      </a:pPr>
                      <a:r>
                        <a:rPr lang="en-US" sz="2000" b="1" dirty="0" smtClean="0">
                          <a:solidFill>
                            <a:srgbClr val="002060"/>
                          </a:solidFill>
                          <a:latin typeface="AkrutiDevPriyanka" pitchFamily="2" charset="0"/>
                        </a:rPr>
                        <a:t>JeÌ³ee </a:t>
                      </a:r>
                      <a:r>
                        <a:rPr lang="en-US" sz="2000" b="1" dirty="0" err="1" smtClean="0">
                          <a:solidFill>
                            <a:srgbClr val="002060"/>
                          </a:solidFill>
                          <a:latin typeface="AkrutiDevPriyanka" pitchFamily="2" charset="0"/>
                        </a:rPr>
                        <a:t>ceefnueeSb</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heg</a:t>
                      </a:r>
                      <a:r>
                        <a:rPr lang="en-US" sz="2000" b="1" dirty="0" smtClean="0">
                          <a:solidFill>
                            <a:srgbClr val="002060"/>
                          </a:solidFill>
                          <a:latin typeface="AkrutiDevPriyanka" pitchFamily="2" charset="0"/>
                        </a:rPr>
                        <a:t>ª&lt;</a:t>
                      </a:r>
                      <a:r>
                        <a:rPr lang="en-US" sz="2000" b="1" dirty="0" err="1" smtClean="0">
                          <a:solidFill>
                            <a:srgbClr val="002060"/>
                          </a:solidFill>
                          <a:latin typeface="AkrutiDevPriyanka" pitchFamily="2" charset="0"/>
                        </a:rPr>
                        <a:t>eeW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JesÀ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yejeyej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70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20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10</a:t>
                      </a:r>
                      <a:endParaRPr lang="en-US" sz="2000" dirty="0">
                        <a:solidFill>
                          <a:srgbClr val="002060"/>
                        </a:solidFill>
                      </a:endParaRPr>
                    </a:p>
                  </a:txBody>
                  <a:tcPr>
                    <a:noFill/>
                  </a:tcPr>
                </a:tc>
              </a:tr>
              <a:tr h="483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25</a:t>
                      </a:r>
                      <a:endParaRPr lang="en-US" sz="2000" dirty="0">
                        <a:solidFill>
                          <a:srgbClr val="002060"/>
                        </a:solidFill>
                      </a:endParaRPr>
                    </a:p>
                  </a:txBody>
                  <a:tcPr>
                    <a:noFill/>
                  </a:tcPr>
                </a:tc>
                <a:tc>
                  <a:txBody>
                    <a:bodyPr/>
                    <a:lstStyle/>
                    <a:p>
                      <a:pPr marL="457200" indent="-457200">
                        <a:buFont typeface="Arial" charset="0"/>
                        <a:buNone/>
                        <a:defRPr/>
                      </a:pPr>
                      <a:r>
                        <a:rPr lang="en-US" sz="2000" b="1" dirty="0" err="1" smtClean="0">
                          <a:solidFill>
                            <a:srgbClr val="002060"/>
                          </a:solidFill>
                          <a:latin typeface="AkrutiDevPriyanka" pitchFamily="2" charset="0"/>
                        </a:rPr>
                        <a:t>JeÌ­ee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ceefnuee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heg</a:t>
                      </a:r>
                      <a:r>
                        <a:rPr lang="en-US" sz="2000" b="1" dirty="0" smtClean="0">
                          <a:solidFill>
                            <a:srgbClr val="002060"/>
                          </a:solidFill>
                          <a:latin typeface="AkrutiDevPriyanka" pitchFamily="2" charset="0"/>
                        </a:rPr>
                        <a:t>ª&lt;e </a:t>
                      </a:r>
                      <a:r>
                        <a:rPr lang="en-US" sz="2000" b="1" dirty="0" err="1" smtClean="0">
                          <a:solidFill>
                            <a:srgbClr val="002060"/>
                          </a:solidFill>
                          <a:latin typeface="AkrutiDevPriyanka" pitchFamily="2" charset="0"/>
                        </a:rPr>
                        <a:t>JeÀer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hetjJeÀ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80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20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noFill/>
                  </a:tcPr>
                </a:tc>
              </a:tr>
              <a:tr h="483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26</a:t>
                      </a:r>
                      <a:endParaRPr lang="en-US" sz="2000" dirty="0">
                        <a:solidFill>
                          <a:srgbClr val="002060"/>
                        </a:solidFill>
                      </a:endParaRPr>
                    </a:p>
                  </a:txBody>
                  <a:tcPr>
                    <a:noFill/>
                  </a:tcPr>
                </a:tc>
                <a:tc>
                  <a:txBody>
                    <a:bodyPr/>
                    <a:lstStyle/>
                    <a:p>
                      <a:pPr>
                        <a:defRPr/>
                      </a:pPr>
                      <a:r>
                        <a:rPr lang="en-US" sz="2000" b="1" dirty="0" err="1" smtClean="0">
                          <a:solidFill>
                            <a:srgbClr val="002060"/>
                          </a:solidFill>
                          <a:latin typeface="AkrutiDevPriyanka" pitchFamily="2" charset="0"/>
                        </a:rPr>
                        <a:t>JeÌ­ee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ceefnuee</a:t>
                      </a:r>
                      <a:r>
                        <a:rPr lang="en-US" sz="2000" b="1" dirty="0" smtClean="0">
                          <a:solidFill>
                            <a:srgbClr val="002060"/>
                          </a:solidFill>
                          <a:latin typeface="AkrutiDevPriyanka" pitchFamily="2" charset="0"/>
                        </a:rPr>
                        <a:t> ye®®</a:t>
                      </a:r>
                      <a:r>
                        <a:rPr lang="en-US" sz="2000" b="1" dirty="0" err="1" smtClean="0">
                          <a:solidFill>
                            <a:srgbClr val="002060"/>
                          </a:solidFill>
                          <a:latin typeface="AkrutiDevPriyanka" pitchFamily="2" charset="0"/>
                        </a:rPr>
                        <a:t>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JeÀer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ÒeLece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ieg</a:t>
                      </a:r>
                      <a:r>
                        <a:rPr lang="en-US" sz="2000" b="1" dirty="0" smtClean="0">
                          <a:solidFill>
                            <a:srgbClr val="002060"/>
                          </a:solidFill>
                          <a:latin typeface="AkrutiDevPriyanka" pitchFamily="2" charset="0"/>
                        </a:rPr>
                        <a:t>ª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90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10</a:t>
                      </a:r>
                      <a:endParaRPr lang="en-US" sz="2000" dirty="0">
                        <a:solidFill>
                          <a:srgbClr val="002060"/>
                        </a:solidFill>
                      </a:endParaRPr>
                    </a:p>
                  </a:txBody>
                  <a:tcPr>
                    <a:noFill/>
                  </a:tcPr>
                </a:tc>
              </a:tr>
              <a:tr h="483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27</a:t>
                      </a:r>
                      <a:endParaRPr lang="en-US" sz="2000" dirty="0">
                        <a:solidFill>
                          <a:srgbClr val="002060"/>
                        </a:solidFill>
                      </a:endParaRPr>
                    </a:p>
                  </a:txBody>
                  <a:tcPr>
                    <a:noFill/>
                  </a:tcPr>
                </a:tc>
                <a:tc>
                  <a:txBody>
                    <a:bodyPr/>
                    <a:lstStyle/>
                    <a:p>
                      <a:pPr marL="457200" indent="-457200">
                        <a:defRPr/>
                      </a:pPr>
                      <a:r>
                        <a:rPr lang="en-US" sz="2000" b="1" dirty="0" err="1" smtClean="0">
                          <a:solidFill>
                            <a:srgbClr val="002060"/>
                          </a:solidFill>
                          <a:latin typeface="AkrutiDevPriyanka" pitchFamily="2" charset="0"/>
                        </a:rPr>
                        <a:t>JeÌ­ee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ceefnuee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JeÀes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Deheves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heefle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JeÀer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ceeveveer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eeefn­es</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90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05</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05</a:t>
                      </a:r>
                      <a:endParaRPr lang="en-US" sz="2000" dirty="0">
                        <a:solidFill>
                          <a:srgbClr val="002060"/>
                        </a:solidFill>
                      </a:endParaRPr>
                    </a:p>
                  </a:txBody>
                  <a:tcPr>
                    <a:noFill/>
                  </a:tcPr>
                </a:tc>
              </a:tr>
              <a:tr h="483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28</a:t>
                      </a:r>
                      <a:endParaRPr lang="en-US" sz="2000" dirty="0">
                        <a:solidFill>
                          <a:srgbClr val="002060"/>
                        </a:solidFill>
                      </a:endParaRPr>
                    </a:p>
                  </a:txBody>
                  <a:tcPr>
                    <a:noFill/>
                  </a:tcPr>
                </a:tc>
                <a:tc>
                  <a:txBody>
                    <a:bodyPr/>
                    <a:lstStyle/>
                    <a:p>
                      <a:pPr marL="457200" indent="-457200">
                        <a:buNone/>
                        <a:defRPr/>
                      </a:pPr>
                      <a:r>
                        <a:rPr lang="en-US" sz="2000" b="1" dirty="0" err="1" smtClean="0">
                          <a:solidFill>
                            <a:srgbClr val="002060"/>
                          </a:solidFill>
                          <a:latin typeface="AkrutiDevPriyanka" pitchFamily="2" charset="0"/>
                        </a:rPr>
                        <a:t>JeÌ­ee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ceefnuee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MeejerefjJeÀ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mebj®evee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JesÀ</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DeeOeej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heg</a:t>
                      </a:r>
                      <a:r>
                        <a:rPr lang="en-US" sz="2000" b="1" dirty="0" smtClean="0">
                          <a:solidFill>
                            <a:srgbClr val="002060"/>
                          </a:solidFill>
                          <a:latin typeface="AkrutiDevPriyanka" pitchFamily="2" charset="0"/>
                        </a:rPr>
                        <a:t>ª&lt;</a:t>
                      </a:r>
                      <a:r>
                        <a:rPr lang="en-US" sz="2000" b="1" dirty="0" err="1" smtClean="0">
                          <a:solidFill>
                            <a:srgbClr val="002060"/>
                          </a:solidFill>
                          <a:latin typeface="AkrutiDevPriyanka" pitchFamily="2" charset="0"/>
                        </a:rPr>
                        <a:t>eebs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JeÀcepeesj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nesleer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nw</a:t>
                      </a:r>
                      <a:r>
                        <a:rPr lang="en-US" sz="2000" b="1" dirty="0" smtClean="0">
                          <a:solidFill>
                            <a:srgbClr val="002060"/>
                          </a:solidFill>
                          <a:latin typeface="AkrutiDevPriyanka" pitchFamily="2" charset="0"/>
                        </a:rPr>
                        <a:t>? </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70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25</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05</a:t>
                      </a:r>
                      <a:endParaRPr lang="en-US" sz="2000" dirty="0">
                        <a:solidFill>
                          <a:srgbClr val="002060"/>
                        </a:solidFill>
                      </a:endParaRPr>
                    </a:p>
                  </a:txBody>
                  <a:tcPr>
                    <a:noFill/>
                  </a:tcPr>
                </a:tc>
              </a:tr>
              <a:tr h="483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29</a:t>
                      </a:r>
                      <a:endParaRPr lang="en-US" sz="2000" dirty="0">
                        <a:solidFill>
                          <a:srgbClr val="002060"/>
                        </a:solidFill>
                      </a:endParaRPr>
                    </a:p>
                  </a:txBody>
                  <a:tcPr>
                    <a:noFill/>
                  </a:tcPr>
                </a:tc>
                <a:tc>
                  <a:txBody>
                    <a:bodyPr/>
                    <a:lstStyle/>
                    <a:p>
                      <a:pPr marL="0" indent="0">
                        <a:buFont typeface="Arial" charset="0"/>
                        <a:buNone/>
                        <a:defRPr/>
                      </a:pPr>
                      <a:r>
                        <a:rPr lang="en-US" sz="2000" b="1" dirty="0" smtClean="0">
                          <a:solidFill>
                            <a:srgbClr val="002060"/>
                          </a:solidFill>
                          <a:latin typeface="AkrutiDevPriyanka" pitchFamily="2" charset="0"/>
                        </a:rPr>
                        <a:t>JeÌ³ee </a:t>
                      </a:r>
                      <a:r>
                        <a:rPr lang="en-US" sz="2000" b="1" dirty="0" err="1" smtClean="0">
                          <a:solidFill>
                            <a:srgbClr val="002060"/>
                          </a:solidFill>
                          <a:latin typeface="AkrutiDevPriyanka" pitchFamily="2" charset="0"/>
                        </a:rPr>
                        <a:t>ceefnuee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Deewj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heg</a:t>
                      </a:r>
                      <a:r>
                        <a:rPr lang="en-US" sz="2000" b="1" dirty="0" smtClean="0">
                          <a:solidFill>
                            <a:srgbClr val="002060"/>
                          </a:solidFill>
                          <a:latin typeface="AkrutiDevPriyanka" pitchFamily="2" charset="0"/>
                        </a:rPr>
                        <a:t>ª&lt;e </a:t>
                      </a:r>
                      <a:r>
                        <a:rPr lang="en-US" sz="2000" b="1" dirty="0" err="1" smtClean="0">
                          <a:solidFill>
                            <a:srgbClr val="002060"/>
                          </a:solidFill>
                          <a:latin typeface="AkrutiDevPriyanka" pitchFamily="2" charset="0"/>
                        </a:rPr>
                        <a:t>JeÀes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meceeve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DeefOeJeÀej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nesves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eeefn­es</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60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30</a:t>
                      </a:r>
                      <a:endParaRPr lang="en-US" sz="2000" dirty="0">
                        <a:solidFill>
                          <a:srgbClr val="002060"/>
                        </a:solidFill>
                      </a:endParaRPr>
                    </a:p>
                  </a:txBody>
                  <a:tcPr>
                    <a:noFill/>
                  </a:tcPr>
                </a:tc>
                <a:tc>
                  <a:txBody>
                    <a:bodyPr/>
                    <a:lstStyle/>
                    <a:p>
                      <a:r>
                        <a:rPr lang="en-US" sz="2000" b="1" dirty="0" smtClean="0">
                          <a:solidFill>
                            <a:srgbClr val="002060"/>
                          </a:solidFill>
                          <a:latin typeface="AkrutiDevPriyanka" pitchFamily="2" charset="0"/>
                        </a:rPr>
                        <a:t>10</a:t>
                      </a:r>
                      <a:endParaRPr lang="en-US" sz="2000" dirty="0">
                        <a:solidFill>
                          <a:srgbClr val="002060"/>
                        </a:solidFill>
                      </a:endParaRPr>
                    </a:p>
                  </a:txBody>
                  <a:tcPr>
                    <a:noFill/>
                  </a:tcPr>
                </a:tc>
              </a:tr>
              <a:tr h="4838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002060"/>
                          </a:solidFill>
                          <a:latin typeface="AkrutiDevPriyanka" pitchFamily="2" charset="0"/>
                        </a:rPr>
                        <a:t>30</a:t>
                      </a:r>
                      <a:endParaRPr lang="en-US" sz="2000" dirty="0">
                        <a:solidFill>
                          <a:srgbClr val="002060"/>
                        </a:solidFill>
                      </a:endParaRPr>
                    </a:p>
                  </a:txBody>
                  <a:tcPr>
                    <a:noFill/>
                  </a:tcPr>
                </a:tc>
                <a:tc>
                  <a:txBody>
                    <a:bodyPr/>
                    <a:lstStyle/>
                    <a:p>
                      <a:pPr>
                        <a:buFont typeface="Arial" charset="0"/>
                        <a:buNone/>
                        <a:tabLst>
                          <a:tab pos="8855075" algn="l"/>
                        </a:tabLst>
                        <a:defRPr/>
                      </a:pPr>
                      <a:r>
                        <a:rPr lang="en-US" sz="2000" b="1" dirty="0" smtClean="0">
                          <a:solidFill>
                            <a:srgbClr val="002060"/>
                          </a:solidFill>
                          <a:latin typeface="AkrutiDevPriyanka" pitchFamily="2" charset="0"/>
                        </a:rPr>
                        <a:t>JeÌ³ee </a:t>
                      </a:r>
                      <a:r>
                        <a:rPr lang="en-US" sz="2000" b="1" dirty="0" err="1" smtClean="0">
                          <a:solidFill>
                            <a:srgbClr val="002060"/>
                          </a:solidFill>
                          <a:latin typeface="AkrutiDevPriyanka" pitchFamily="2" charset="0"/>
                        </a:rPr>
                        <a:t>ceefnueeDeesb</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JeÀes</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Iej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JeÀer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eej</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oerkeejer</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ceW</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jnvee</a:t>
                      </a:r>
                      <a:r>
                        <a:rPr lang="en-US" sz="2000" b="1" dirty="0" smtClean="0">
                          <a:solidFill>
                            <a:srgbClr val="002060"/>
                          </a:solidFill>
                          <a:latin typeface="AkrutiDevPriyanka" pitchFamily="2" charset="0"/>
                        </a:rPr>
                        <a:t> ®</a:t>
                      </a:r>
                      <a:r>
                        <a:rPr lang="en-US" sz="2000" b="1" dirty="0" err="1" smtClean="0">
                          <a:solidFill>
                            <a:srgbClr val="002060"/>
                          </a:solidFill>
                          <a:latin typeface="AkrutiDevPriyanka" pitchFamily="2" charset="0"/>
                        </a:rPr>
                        <a:t>eeefn­es</a:t>
                      </a:r>
                      <a:r>
                        <a:rPr lang="en-US" sz="2000" b="1" dirty="0" smtClean="0">
                          <a:solidFill>
                            <a:srgbClr val="002060"/>
                          </a:solidFill>
                          <a:latin typeface="AkrutiDevPriyanka" pitchFamily="2" charset="0"/>
                        </a:rPr>
                        <a:t>?</a:t>
                      </a:r>
                      <a:endParaRPr lang="en-US" sz="2000" dirty="0">
                        <a:solidFill>
                          <a:srgbClr val="002060"/>
                        </a:solidFill>
                      </a:endParaRPr>
                    </a:p>
                  </a:txBody>
                  <a:tcPr>
                    <a:noFill/>
                  </a:tcPr>
                </a:tc>
                <a:tc>
                  <a:txBody>
                    <a:bodyPr/>
                    <a:lstStyle/>
                    <a:p>
                      <a:r>
                        <a:rPr lang="es-ES" sz="2000" b="1" dirty="0" smtClean="0">
                          <a:solidFill>
                            <a:srgbClr val="002060"/>
                          </a:solidFill>
                          <a:latin typeface="AkrutiDevPriyanka" pitchFamily="2" charset="0"/>
                        </a:rPr>
                        <a:t>10</a:t>
                      </a:r>
                      <a:endParaRPr lang="en-US" sz="2000" dirty="0">
                        <a:solidFill>
                          <a:srgbClr val="002060"/>
                        </a:solidFill>
                      </a:endParaRPr>
                    </a:p>
                  </a:txBody>
                  <a:tcPr>
                    <a:noFill/>
                  </a:tcPr>
                </a:tc>
                <a:tc>
                  <a:txBody>
                    <a:bodyPr/>
                    <a:lstStyle/>
                    <a:p>
                      <a:r>
                        <a:rPr lang="es-ES" sz="2000" b="1" dirty="0" smtClean="0">
                          <a:solidFill>
                            <a:srgbClr val="002060"/>
                          </a:solidFill>
                          <a:latin typeface="AkrutiDevPriyanka" pitchFamily="2" charset="0"/>
                        </a:rPr>
                        <a:t>90</a:t>
                      </a:r>
                      <a:endParaRPr lang="en-US" sz="2000" dirty="0">
                        <a:solidFill>
                          <a:srgbClr val="002060"/>
                        </a:solidFill>
                      </a:endParaRPr>
                    </a:p>
                  </a:txBody>
                  <a:tcPr>
                    <a:noFill/>
                  </a:tcPr>
                </a:tc>
                <a:tc>
                  <a:txBody>
                    <a:bodyPr/>
                    <a:lstStyle/>
                    <a:p>
                      <a:r>
                        <a:rPr lang="es-ES" sz="2000" b="1" dirty="0" smtClean="0">
                          <a:solidFill>
                            <a:srgbClr val="002060"/>
                          </a:solidFill>
                          <a:latin typeface="AkrutiDevPriyanka" pitchFamily="2" charset="0"/>
                        </a:rPr>
                        <a:t>00</a:t>
                      </a:r>
                      <a:endParaRPr lang="en-US" sz="2000" dirty="0">
                        <a:solidFill>
                          <a:srgbClr val="002060"/>
                        </a:solidFill>
                      </a:endParaRPr>
                    </a:p>
                  </a:txBody>
                  <a:tcPr>
                    <a:noFill/>
                  </a:tcPr>
                </a:tc>
              </a:tr>
            </a:tbl>
          </a:graphicData>
        </a:graphic>
      </p:graphicFrame>
      <p:sp>
        <p:nvSpPr>
          <p:cNvPr id="24652" name="Content Placeholder 4"/>
          <p:cNvSpPr>
            <a:spLocks noGrp="1"/>
          </p:cNvSpPr>
          <p:nvPr>
            <p:ph idx="1"/>
          </p:nvPr>
        </p:nvSpPr>
        <p:spPr>
          <a:xfrm>
            <a:off x="3733800" y="457200"/>
            <a:ext cx="1981200" cy="457200"/>
          </a:xfrm>
        </p:spPr>
        <p:txBody>
          <a:bodyPr>
            <a:normAutofit fontScale="92500" lnSpcReduction="20000"/>
          </a:bodyPr>
          <a:lstStyle/>
          <a:p>
            <a:pPr eaLnBrk="1" fontAlgn="auto" hangingPunct="1">
              <a:spcAft>
                <a:spcPts val="0"/>
              </a:spcAft>
              <a:buFont typeface="Arial" charset="0"/>
              <a:buNone/>
              <a:defRPr/>
            </a:pPr>
            <a:r>
              <a:rPr lang="en-US" b="1" smtClean="0">
                <a:solidFill>
                  <a:srgbClr val="C00000"/>
                </a:solidFill>
                <a:latin typeface="AkrutiOfficePriya" pitchFamily="2" charset="0"/>
              </a:rPr>
              <a:t>¬¸¸£µ¸ú -3</a:t>
            </a:r>
            <a:endParaRPr lang="en-US" smtClean="0">
              <a:solidFill>
                <a:srgbClr val="C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304800" y="0"/>
            <a:ext cx="8610600" cy="1169988"/>
          </a:xfrm>
          <a:prstGeom prst="rect">
            <a:avLst/>
          </a:prstGeom>
          <a:noFill/>
          <a:ln w="9525">
            <a:noFill/>
            <a:miter lim="800000"/>
            <a:headEnd/>
            <a:tailEnd/>
          </a:ln>
          <a:effectLst>
            <a:outerShdw blurRad="50800" dist="38100" dir="5400000" algn="t" rotWithShape="0">
              <a:prstClr val="black">
                <a:alpha val="40000"/>
              </a:prstClr>
            </a:outerShdw>
          </a:effectLst>
        </p:spPr>
        <p:txBody>
          <a:bodyPr>
            <a:spAutoFit/>
          </a:bodyPr>
          <a:lstStyle/>
          <a:p>
            <a:pPr algn="ctr">
              <a:defRPr/>
            </a:pPr>
            <a:r>
              <a:rPr lang="en-US" sz="3500" dirty="0">
                <a:solidFill>
                  <a:srgbClr val="FF0000"/>
                </a:solidFill>
                <a:effectLst>
                  <a:outerShdw blurRad="38100" dist="38100" dir="2700000" algn="tl">
                    <a:srgbClr val="000000">
                      <a:alpha val="43137"/>
                    </a:srgbClr>
                  </a:outerShdw>
                </a:effectLst>
                <a:latin typeface="Arial Black" pitchFamily="34" charset="0"/>
                <a:cs typeface="Arial" charset="0"/>
              </a:rPr>
              <a:t>Answers in Percentage as a whole</a:t>
            </a:r>
          </a:p>
          <a:p>
            <a:pPr algn="ctr">
              <a:defRPr/>
            </a:pPr>
            <a:endParaRPr lang="en-US" sz="3500" dirty="0">
              <a:solidFill>
                <a:schemeClr val="bg1"/>
              </a:solidFill>
              <a:effectLst>
                <a:outerShdw blurRad="38100" dist="38100" dir="2700000" algn="tl">
                  <a:srgbClr val="000000">
                    <a:alpha val="43137"/>
                  </a:srgbClr>
                </a:outerShdw>
              </a:effectLst>
              <a:latin typeface="Arial Black" pitchFamily="34" charset="0"/>
            </a:endParaRPr>
          </a:p>
        </p:txBody>
      </p:sp>
      <p:graphicFrame>
        <p:nvGraphicFramePr>
          <p:cNvPr id="6" name="Table 5"/>
          <p:cNvGraphicFramePr>
            <a:graphicFrameLocks noGrp="1"/>
          </p:cNvGraphicFramePr>
          <p:nvPr/>
        </p:nvGraphicFramePr>
        <p:xfrm>
          <a:off x="2151063" y="1587500"/>
          <a:ext cx="4724400" cy="4191000"/>
        </p:xfrm>
        <a:graphic>
          <a:graphicData uri="http://schemas.openxmlformats.org/drawingml/2006/table">
            <a:tbl>
              <a:tblPr firstRow="1" bandRow="1">
                <a:tableStyleId>{793D81CF-94F2-401A-BA57-92F5A7B2D0C5}</a:tableStyleId>
              </a:tblPr>
              <a:tblGrid>
                <a:gridCol w="2133600"/>
                <a:gridCol w="2590800"/>
              </a:tblGrid>
              <a:tr h="698500">
                <a:tc>
                  <a:txBody>
                    <a:bodyPr/>
                    <a:lstStyle/>
                    <a:p>
                      <a:pPr algn="l"/>
                      <a:endParaRPr lang="en-US" b="0" dirty="0">
                        <a:latin typeface="Arial Black" pitchFamily="34" charset="0"/>
                        <a:cs typeface="Times New Roman" pitchFamily="18" charset="0"/>
                      </a:endParaRPr>
                    </a:p>
                  </a:txBody>
                  <a:tcPr anchor="ctr"/>
                </a:tc>
                <a:tc>
                  <a:txBody>
                    <a:bodyPr/>
                    <a:lstStyle/>
                    <a:p>
                      <a:pPr algn="ctr"/>
                      <a:endParaRPr lang="en-US" b="0" dirty="0" smtClean="0">
                        <a:latin typeface="Arial Black" pitchFamily="34" charset="0"/>
                        <a:cs typeface="Times New Roman" pitchFamily="18" charset="0"/>
                      </a:endParaRPr>
                    </a:p>
                  </a:txBody>
                  <a:tcPr anchor="ctr"/>
                </a:tc>
              </a:tr>
              <a:tr h="698500">
                <a:tc>
                  <a:txBody>
                    <a:bodyPr/>
                    <a:lstStyle/>
                    <a:p>
                      <a:pPr algn="l"/>
                      <a:r>
                        <a:rPr lang="en-US" dirty="0" smtClean="0">
                          <a:latin typeface="Arial Black" pitchFamily="34" charset="0"/>
                        </a:rPr>
                        <a:t>Agree</a:t>
                      </a:r>
                      <a:endParaRPr lang="en-US" b="0" dirty="0">
                        <a:latin typeface="Arial Black" pitchFamily="34" charset="0"/>
                        <a:cs typeface="Times New Roman" pitchFamily="18" charset="0"/>
                      </a:endParaRPr>
                    </a:p>
                  </a:txBody>
                  <a:tcPr anchor="ctr"/>
                </a:tc>
                <a:tc>
                  <a:txBody>
                    <a:bodyPr/>
                    <a:lstStyle/>
                    <a:p>
                      <a:pPr algn="ctr"/>
                      <a:r>
                        <a:rPr lang="en-US" dirty="0" smtClean="0">
                          <a:latin typeface="Arial Black" pitchFamily="34" charset="0"/>
                        </a:rPr>
                        <a:t>46%</a:t>
                      </a:r>
                      <a:endParaRPr lang="en-US" b="0" dirty="0">
                        <a:latin typeface="Arial Black" pitchFamily="34" charset="0"/>
                        <a:cs typeface="Times New Roman" pitchFamily="18" charset="0"/>
                      </a:endParaRPr>
                    </a:p>
                  </a:txBody>
                  <a:tcPr anchor="ctr"/>
                </a:tc>
              </a:tr>
              <a:tr h="698500">
                <a:tc>
                  <a:txBody>
                    <a:bodyPr/>
                    <a:lstStyle/>
                    <a:p>
                      <a:pPr algn="l"/>
                      <a:r>
                        <a:rPr lang="en-US" dirty="0" smtClean="0">
                          <a:latin typeface="Arial Black" pitchFamily="34" charset="0"/>
                        </a:rPr>
                        <a:t>No Comment</a:t>
                      </a:r>
                      <a:r>
                        <a:rPr lang="en-US" baseline="0" dirty="0" smtClean="0">
                          <a:latin typeface="Arial Black" pitchFamily="34" charset="0"/>
                        </a:rPr>
                        <a:t> </a:t>
                      </a:r>
                      <a:endParaRPr lang="en-US" b="0" dirty="0">
                        <a:latin typeface="Arial Black" pitchFamily="34" charset="0"/>
                        <a:cs typeface="Times New Roman" pitchFamily="18" charset="0"/>
                      </a:endParaRPr>
                    </a:p>
                  </a:txBody>
                  <a:tcPr anchor="ctr"/>
                </a:tc>
                <a:tc>
                  <a:txBody>
                    <a:bodyPr/>
                    <a:lstStyle/>
                    <a:p>
                      <a:pPr algn="ctr"/>
                      <a:r>
                        <a:rPr lang="en-US" dirty="0" smtClean="0">
                          <a:latin typeface="Arial Black" pitchFamily="34" charset="0"/>
                        </a:rPr>
                        <a:t>07%</a:t>
                      </a:r>
                      <a:endParaRPr lang="en-US" b="0" dirty="0" smtClean="0">
                        <a:latin typeface="Arial Black" pitchFamily="34" charset="0"/>
                        <a:cs typeface="Times New Roman" pitchFamily="18" charset="0"/>
                      </a:endParaRPr>
                    </a:p>
                  </a:txBody>
                  <a:tcPr anchor="ctr"/>
                </a:tc>
              </a:tr>
              <a:tr h="698500">
                <a:tc>
                  <a:txBody>
                    <a:bodyPr/>
                    <a:lstStyle/>
                    <a:p>
                      <a:pPr algn="l"/>
                      <a:r>
                        <a:rPr lang="en-US" dirty="0" smtClean="0">
                          <a:latin typeface="Arial Black" pitchFamily="34" charset="0"/>
                        </a:rPr>
                        <a:t>Dis</a:t>
                      </a:r>
                      <a:r>
                        <a:rPr lang="en-US" baseline="0" dirty="0" smtClean="0">
                          <a:latin typeface="Arial Black" pitchFamily="34" charset="0"/>
                        </a:rPr>
                        <a:t>agree</a:t>
                      </a:r>
                      <a:endParaRPr lang="en-US" b="0" dirty="0">
                        <a:latin typeface="Arial Black" pitchFamily="34" charset="0"/>
                        <a:cs typeface="Times New Roman" pitchFamily="18" charset="0"/>
                      </a:endParaRPr>
                    </a:p>
                  </a:txBody>
                  <a:tcPr anchor="ctr"/>
                </a:tc>
                <a:tc>
                  <a:txBody>
                    <a:bodyPr/>
                    <a:lstStyle/>
                    <a:p>
                      <a:pPr algn="ctr"/>
                      <a:r>
                        <a:rPr lang="en-US" dirty="0" smtClean="0">
                          <a:latin typeface="Arial Black" pitchFamily="34" charset="0"/>
                        </a:rPr>
                        <a:t>47%</a:t>
                      </a:r>
                      <a:endParaRPr lang="en-US" b="0" dirty="0" smtClean="0">
                        <a:latin typeface="Arial Black" pitchFamily="34" charset="0"/>
                        <a:cs typeface="Times New Roman" pitchFamily="18" charset="0"/>
                      </a:endParaRPr>
                    </a:p>
                  </a:txBody>
                  <a:tcPr anchor="ctr"/>
                </a:tc>
              </a:tr>
              <a:tr h="698500">
                <a:tc>
                  <a:txBody>
                    <a:bodyPr/>
                    <a:lstStyle/>
                    <a:p>
                      <a:pPr algn="l"/>
                      <a:endParaRPr lang="en-US" b="0" dirty="0">
                        <a:latin typeface="Arial Black" pitchFamily="34" charset="0"/>
                        <a:cs typeface="Times New Roman" pitchFamily="18" charset="0"/>
                      </a:endParaRPr>
                    </a:p>
                  </a:txBody>
                  <a:tcPr anchor="ctr"/>
                </a:tc>
                <a:tc>
                  <a:txBody>
                    <a:bodyPr/>
                    <a:lstStyle/>
                    <a:p>
                      <a:pPr algn="ctr"/>
                      <a:endParaRPr lang="en-US" b="0" dirty="0" smtClean="0">
                        <a:latin typeface="Arial Black" pitchFamily="34" charset="0"/>
                        <a:cs typeface="Times New Roman" pitchFamily="18" charset="0"/>
                      </a:endParaRPr>
                    </a:p>
                  </a:txBody>
                  <a:tcPr anchor="ctr"/>
                </a:tc>
              </a:tr>
              <a:tr h="698500">
                <a:tc>
                  <a:txBody>
                    <a:bodyPr/>
                    <a:lstStyle/>
                    <a:p>
                      <a:pPr algn="l"/>
                      <a:r>
                        <a:rPr lang="en-US" dirty="0" smtClean="0">
                          <a:latin typeface="Arial Black" pitchFamily="34" charset="0"/>
                        </a:rPr>
                        <a:t>Total</a:t>
                      </a:r>
                      <a:endParaRPr lang="en-US" b="0" dirty="0">
                        <a:latin typeface="Arial Black" pitchFamily="34" charset="0"/>
                        <a:cs typeface="Times New Roman" pitchFamily="18" charset="0"/>
                      </a:endParaRPr>
                    </a:p>
                  </a:txBody>
                  <a:tcPr anchor="ctr"/>
                </a:tc>
                <a:tc>
                  <a:txBody>
                    <a:bodyPr/>
                    <a:lstStyle/>
                    <a:p>
                      <a:pPr algn="ctr"/>
                      <a:r>
                        <a:rPr lang="en-US" dirty="0" smtClean="0">
                          <a:latin typeface="Arial Black" pitchFamily="34" charset="0"/>
                        </a:rPr>
                        <a:t>100%</a:t>
                      </a:r>
                      <a:endParaRPr lang="en-US" b="0" dirty="0" smtClean="0">
                        <a:latin typeface="Arial Black" pitchFamily="34" charset="0"/>
                        <a:cs typeface="Times New Roman" pitchFamily="18" charset="0"/>
                      </a:endParaRPr>
                    </a:p>
                  </a:txBody>
                  <a:tcPr anchor="ctr"/>
                </a:tc>
              </a:tr>
            </a:tbl>
          </a:graphicData>
        </a:graphic>
      </p:graphicFrame>
      <p:sp>
        <p:nvSpPr>
          <p:cNvPr id="8"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ert.jpg"/>
          <p:cNvPicPr>
            <a:picLocks noChangeAspect="1"/>
          </p:cNvPicPr>
          <p:nvPr/>
        </p:nvPicPr>
        <p:blipFill>
          <a:blip r:embed="rId3"/>
          <a:stretch>
            <a:fillRect/>
          </a:stretch>
        </p:blipFill>
        <p:spPr>
          <a:xfrm>
            <a:off x="152400" y="0"/>
            <a:ext cx="8763000" cy="6896100"/>
          </a:xfrm>
          <a:prstGeom prst="rect">
            <a:avLst/>
          </a:prstGeom>
          <a:ln>
            <a:noFill/>
          </a:ln>
          <a:effectLst>
            <a:softEdge rad="112500"/>
          </a:effectLst>
        </p:spPr>
      </p:pic>
      <p:sp>
        <p:nvSpPr>
          <p:cNvPr id="7" name="Rectangle 6"/>
          <p:cNvSpPr/>
          <p:nvPr/>
        </p:nvSpPr>
        <p:spPr>
          <a:xfrm>
            <a:off x="533400" y="457200"/>
            <a:ext cx="7620000" cy="5232202"/>
          </a:xfrm>
          <a:prstGeom prst="rect">
            <a:avLst/>
          </a:prstGeom>
        </p:spPr>
        <p:txBody>
          <a:bodyPr lIns="0" tIns="91440" rIns="365760" bIns="0">
            <a:spAutoFit/>
          </a:bodyPr>
          <a:lstStyle/>
          <a:p>
            <a:pPr algn="ctr">
              <a:defRPr/>
            </a:pPr>
            <a:r>
              <a:rPr lang="en-US" sz="6600" b="1" spc="-150" dirty="0">
                <a:solidFill>
                  <a:schemeClr val="bg1"/>
                </a:solidFill>
                <a:effectLst>
                  <a:outerShdw blurRad="38100" dist="38100" dir="2700000" algn="tl">
                    <a:srgbClr val="000000">
                      <a:alpha val="43137"/>
                    </a:srgbClr>
                  </a:outerShdw>
                </a:effectLst>
                <a:latin typeface="AkrutiDevPriyanka" pitchFamily="2" charset="0"/>
              </a:rPr>
              <a:t>DeO³ee³e – 4</a:t>
            </a:r>
          </a:p>
          <a:p>
            <a:pPr algn="ctr">
              <a:defRPr/>
            </a:pPr>
            <a:r>
              <a:rPr lang="en-US" sz="6000" b="1" spc="-150" dirty="0">
                <a:solidFill>
                  <a:srgbClr val="FFFF00"/>
                </a:solidFill>
                <a:effectLst>
                  <a:outerShdw blurRad="38100" dist="38100" dir="2700000" algn="tl">
                    <a:srgbClr val="000000">
                      <a:alpha val="43137"/>
                    </a:srgbClr>
                  </a:outerShdw>
                </a:effectLst>
                <a:latin typeface="AkrutiDevPriya" pitchFamily="2" charset="0"/>
              </a:rPr>
              <a:t>   </a:t>
            </a:r>
            <a:r>
              <a:rPr lang="en-US" sz="6000" b="1" spc="-150" dirty="0" err="1">
                <a:solidFill>
                  <a:srgbClr val="FFFF00"/>
                </a:solidFill>
                <a:effectLst>
                  <a:outerShdw blurRad="38100" dist="38100" dir="2700000" algn="tl">
                    <a:srgbClr val="000000">
                      <a:alpha val="43137"/>
                    </a:srgbClr>
                  </a:outerShdw>
                </a:effectLst>
                <a:latin typeface="AkrutiDevPriya" pitchFamily="2" charset="0"/>
              </a:rPr>
              <a:t>DeebkeÀæ</a:t>
            </a:r>
            <a:r>
              <a:rPr lang="en-US" sz="6000" b="1" spc="-150" dirty="0">
                <a:solidFill>
                  <a:srgbClr val="FFFF00"/>
                </a:solidFill>
                <a:effectLst>
                  <a:outerShdw blurRad="38100" dist="38100" dir="2700000" algn="tl">
                    <a:srgbClr val="000000">
                      <a:alpha val="43137"/>
                    </a:srgbClr>
                  </a:outerShdw>
                </a:effectLst>
                <a:latin typeface="AkrutiDevPriya" pitchFamily="2" charset="0"/>
              </a:rPr>
              <a:t>[</a:t>
            </a:r>
            <a:r>
              <a:rPr lang="en-US" sz="6000" b="1" spc="-150" dirty="0" err="1">
                <a:solidFill>
                  <a:srgbClr val="FFFF00"/>
                </a:solidFill>
                <a:effectLst>
                  <a:outerShdw blurRad="38100" dist="38100" dir="2700000" algn="tl">
                    <a:srgbClr val="000000">
                      <a:alpha val="43137"/>
                    </a:srgbClr>
                  </a:outerShdw>
                </a:effectLst>
                <a:latin typeface="AkrutiDevPriya" pitchFamily="2" charset="0"/>
              </a:rPr>
              <a:t>esW</a:t>
            </a:r>
            <a:r>
              <a:rPr lang="en-US" sz="6000" b="1" spc="-150" dirty="0">
                <a:solidFill>
                  <a:srgbClr val="FFFF00"/>
                </a:solidFill>
                <a:effectLst>
                  <a:outerShdw blurRad="38100" dist="38100" dir="2700000" algn="tl">
                    <a:srgbClr val="000000">
                      <a:alpha val="43137"/>
                    </a:srgbClr>
                  </a:outerShdw>
                </a:effectLst>
                <a:latin typeface="AkrutiDevPriya" pitchFamily="2" charset="0"/>
              </a:rPr>
              <a:t> </a:t>
            </a:r>
            <a:r>
              <a:rPr lang="en-US" sz="6000" b="1" spc="-150" dirty="0" err="1">
                <a:solidFill>
                  <a:srgbClr val="FFFF00"/>
                </a:solidFill>
                <a:effectLst>
                  <a:outerShdw blurRad="38100" dist="38100" dir="2700000" algn="tl">
                    <a:srgbClr val="000000">
                      <a:alpha val="43137"/>
                    </a:srgbClr>
                  </a:outerShdw>
                </a:effectLst>
                <a:latin typeface="AkrutiDevPriya" pitchFamily="2" charset="0"/>
              </a:rPr>
              <a:t>keÀe</a:t>
            </a:r>
            <a:r>
              <a:rPr lang="en-US" sz="6000" b="1" spc="-150" dirty="0">
                <a:solidFill>
                  <a:srgbClr val="FFFF00"/>
                </a:solidFill>
                <a:effectLst>
                  <a:outerShdw blurRad="38100" dist="38100" dir="2700000" algn="tl">
                    <a:srgbClr val="000000">
                      <a:alpha val="43137"/>
                    </a:srgbClr>
                  </a:outerShdw>
                </a:effectLst>
                <a:latin typeface="AkrutiDevPriya" pitchFamily="2" charset="0"/>
              </a:rPr>
              <a:t> </a:t>
            </a:r>
            <a:r>
              <a:rPr lang="en-US" sz="6000" b="1" spc="-150" dirty="0" err="1">
                <a:solidFill>
                  <a:srgbClr val="FFFF00"/>
                </a:solidFill>
                <a:effectLst>
                  <a:outerShdw blurRad="38100" dist="38100" dir="2700000" algn="tl">
                    <a:srgbClr val="000000">
                      <a:alpha val="43137"/>
                    </a:srgbClr>
                  </a:outerShdw>
                </a:effectLst>
                <a:latin typeface="AkrutiDevPriya" pitchFamily="2" charset="0"/>
              </a:rPr>
              <a:t>efJeMues</a:t>
            </a:r>
            <a:r>
              <a:rPr lang="en-US" sz="6000" b="1" spc="-150" dirty="0">
                <a:solidFill>
                  <a:srgbClr val="FFFF00"/>
                </a:solidFill>
                <a:effectLst>
                  <a:outerShdw blurRad="38100" dist="38100" dir="2700000" algn="tl">
                    <a:srgbClr val="000000">
                      <a:alpha val="43137"/>
                    </a:srgbClr>
                  </a:outerShdw>
                </a:effectLst>
                <a:latin typeface="AkrutiDevPriya" pitchFamily="2" charset="0"/>
              </a:rPr>
              <a:t>&lt;</a:t>
            </a:r>
            <a:r>
              <a:rPr lang="en-US" sz="6000" b="1" spc="-150" dirty="0" err="1">
                <a:solidFill>
                  <a:srgbClr val="FFFF00"/>
                </a:solidFill>
                <a:effectLst>
                  <a:outerShdw blurRad="38100" dist="38100" dir="2700000" algn="tl">
                    <a:srgbClr val="000000">
                      <a:alpha val="43137"/>
                    </a:srgbClr>
                  </a:outerShdw>
                </a:effectLst>
                <a:latin typeface="AkrutiDevPriya" pitchFamily="2" charset="0"/>
              </a:rPr>
              <a:t>eCe</a:t>
            </a:r>
            <a:r>
              <a:rPr lang="en-US" sz="6000" b="1" spc="-150" dirty="0">
                <a:solidFill>
                  <a:srgbClr val="FFFF00"/>
                </a:solidFill>
                <a:effectLst>
                  <a:outerShdw blurRad="38100" dist="38100" dir="2700000" algn="tl">
                    <a:srgbClr val="000000">
                      <a:alpha val="43137"/>
                    </a:srgbClr>
                  </a:outerShdw>
                </a:effectLst>
                <a:latin typeface="AkrutiDevPriya" pitchFamily="2" charset="0"/>
              </a:rPr>
              <a:t> </a:t>
            </a:r>
            <a:r>
              <a:rPr lang="en-US" sz="6000" b="1" spc="-150" dirty="0" err="1">
                <a:solidFill>
                  <a:srgbClr val="FFFF00"/>
                </a:solidFill>
                <a:effectLst>
                  <a:outerShdw blurRad="38100" dist="38100" dir="2700000" algn="tl">
                    <a:srgbClr val="000000">
                      <a:alpha val="43137"/>
                    </a:srgbClr>
                  </a:outerShdw>
                </a:effectLst>
                <a:latin typeface="AkrutiDevPriya" pitchFamily="2" charset="0"/>
              </a:rPr>
              <a:t>SJeb</a:t>
            </a:r>
            <a:r>
              <a:rPr lang="en-US" sz="6000" b="1" spc="-150" dirty="0">
                <a:solidFill>
                  <a:srgbClr val="FFFF00"/>
                </a:solidFill>
                <a:effectLst>
                  <a:outerShdw blurRad="38100" dist="38100" dir="2700000" algn="tl">
                    <a:srgbClr val="000000">
                      <a:alpha val="43137"/>
                    </a:srgbClr>
                  </a:outerShdw>
                </a:effectLst>
                <a:latin typeface="AkrutiDevPriya" pitchFamily="2" charset="0"/>
              </a:rPr>
              <a:t> J³eeK³ee</a:t>
            </a:r>
          </a:p>
          <a:p>
            <a:pPr algn="ctr">
              <a:defRPr/>
            </a:pPr>
            <a:endParaRPr lang="en-US" sz="6000" b="1" spc="-150" dirty="0">
              <a:solidFill>
                <a:srgbClr val="FFFF00"/>
              </a:solidFill>
              <a:effectLst>
                <a:outerShdw blurRad="38100" dist="38100" dir="2700000" algn="tl">
                  <a:srgbClr val="000000">
                    <a:alpha val="43137"/>
                  </a:srgbClr>
                </a:outerShdw>
              </a:effectLst>
              <a:latin typeface="AkrutiDevPriya" pitchFamily="2" charset="0"/>
            </a:endParaRPr>
          </a:p>
          <a:p>
            <a:pPr algn="ctr">
              <a:defRPr/>
            </a:pPr>
            <a:r>
              <a:rPr lang="en-US" sz="6000" b="1" spc="-150" dirty="0">
                <a:solidFill>
                  <a:srgbClr val="FFFF00"/>
                </a:solidFill>
                <a:effectLst>
                  <a:outerShdw blurRad="38100" dist="38100" dir="2700000" algn="tl">
                    <a:srgbClr val="000000">
                      <a:alpha val="43137"/>
                    </a:srgbClr>
                  </a:outerShdw>
                </a:effectLst>
                <a:latin typeface="AkrutiDevPriya" pitchFamily="2" charset="0"/>
              </a:rPr>
              <a:t>  </a:t>
            </a:r>
            <a:r>
              <a:rPr lang="en-US" sz="6000" b="1" spc="-150" dirty="0">
                <a:solidFill>
                  <a:schemeClr val="bg1"/>
                </a:solidFill>
                <a:effectLst>
                  <a:outerShdw blurRad="38100" dist="38100" dir="2700000" algn="tl">
                    <a:srgbClr val="000000">
                      <a:alpha val="43137"/>
                    </a:srgbClr>
                  </a:outerShdw>
                </a:effectLst>
              </a:rPr>
              <a:t>CHAPTER - 4    </a:t>
            </a:r>
            <a:r>
              <a:rPr lang="en-US" sz="4400" b="1" spc="-210" dirty="0">
                <a:ln w="0" cap="rnd"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bevel/>
                </a:ln>
                <a:solidFill>
                  <a:srgbClr val="FFFF00"/>
                </a:solidFill>
                <a:effectLst>
                  <a:outerShdw blurRad="38100" dist="38100" dir="2700000" algn="tl">
                    <a:srgbClr val="000000">
                      <a:alpha val="43137"/>
                    </a:srgbClr>
                  </a:outerShdw>
                </a:effectLst>
              </a:rPr>
              <a:t>ANALYSIS AND </a:t>
            </a:r>
          </a:p>
          <a:p>
            <a:pPr algn="ctr">
              <a:defRPr/>
            </a:pPr>
            <a:r>
              <a:rPr lang="en-US" sz="4400" b="1" spc="-100" dirty="0">
                <a:solidFill>
                  <a:srgbClr val="FFFF00"/>
                </a:solidFill>
                <a:effectLst>
                  <a:outerShdw blurRad="38100" dist="38100" dir="2700000" algn="tl">
                    <a:srgbClr val="000000">
                      <a:alpha val="43137"/>
                    </a:srgbClr>
                  </a:outerShdw>
                </a:effectLst>
              </a:rPr>
              <a:t>INTERPRETATION OF DATA</a:t>
            </a:r>
            <a:endParaRPr lang="en-US" sz="4400" b="1" spc="-100" dirty="0">
              <a:solidFill>
                <a:srgbClr val="FFFF00"/>
              </a:solidFill>
              <a:effectLst>
                <a:outerShdw blurRad="38100" dist="38100" dir="2700000" algn="tl">
                  <a:srgbClr val="000000">
                    <a:alpha val="43137"/>
                  </a:srgbClr>
                </a:outerShdw>
              </a:effectLst>
              <a:latin typeface="AkrutiDevPriya" pitchFamily="2" charset="0"/>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533400" y="228600"/>
            <a:ext cx="8153400" cy="2062163"/>
          </a:xfrm>
          <a:prstGeom prst="rect">
            <a:avLst/>
          </a:prstGeom>
          <a:noFill/>
          <a:ln w="9525">
            <a:noFill/>
            <a:miter lim="800000"/>
            <a:headEnd/>
            <a:tailEnd/>
          </a:ln>
        </p:spPr>
        <p:txBody>
          <a:bodyPr>
            <a:spAutoFit/>
          </a:bodyPr>
          <a:lstStyle/>
          <a:p>
            <a:pPr algn="ctr"/>
            <a:r>
              <a:rPr lang="en-US" sz="3200" b="1" u="sng" dirty="0" err="1">
                <a:solidFill>
                  <a:srgbClr val="CC0066"/>
                </a:solidFill>
                <a:latin typeface="AkrutiDevChakraNormal" pitchFamily="2" charset="0"/>
              </a:rPr>
              <a:t>He´Mve</a:t>
            </a:r>
            <a:r>
              <a:rPr lang="en-US" sz="3200" b="1" u="sng" dirty="0">
                <a:solidFill>
                  <a:srgbClr val="CC0066"/>
                </a:solidFill>
                <a:latin typeface="AkrutiDevChakraNormal" pitchFamily="2" charset="0"/>
              </a:rPr>
              <a:t> </a:t>
            </a:r>
            <a:r>
              <a:rPr lang="en-US" sz="3200" b="1" u="sng" dirty="0" err="1">
                <a:solidFill>
                  <a:srgbClr val="CC0066"/>
                </a:solidFill>
                <a:latin typeface="AkrutiDevChakraNormal" pitchFamily="2" charset="0"/>
              </a:rPr>
              <a:t>veb</a:t>
            </a:r>
            <a:r>
              <a:rPr lang="en-US" sz="3200" b="1" u="sng" dirty="0">
                <a:solidFill>
                  <a:srgbClr val="CC0066"/>
                </a:solidFill>
                <a:latin typeface="AkrutiDevChakraNormal" pitchFamily="2" charset="0"/>
              </a:rPr>
              <a:t>. </a:t>
            </a:r>
            <a:r>
              <a:rPr lang="en-US" sz="2400" b="1" u="sng" dirty="0">
                <a:solidFill>
                  <a:srgbClr val="CC0066"/>
                </a:solidFill>
                <a:latin typeface="Calibri" pitchFamily="34" charset="0"/>
              </a:rPr>
              <a:t>1</a:t>
            </a:r>
          </a:p>
          <a:p>
            <a:pPr algn="just"/>
            <a:r>
              <a:rPr lang="en-US" sz="2400" b="1" dirty="0">
                <a:latin typeface="AkrutiDevPriyanka" pitchFamily="2" charset="0"/>
              </a:rPr>
              <a:t>Ghe³eg&amp;keÌle </a:t>
            </a:r>
            <a:r>
              <a:rPr lang="en-US" sz="2400" b="1" dirty="0" err="1">
                <a:latin typeface="AkrutiDevPriyanka" pitchFamily="2" charset="0"/>
              </a:rPr>
              <a:t>meJesx</a:t>
            </a:r>
            <a:r>
              <a:rPr lang="en-US" sz="2400" b="1" dirty="0">
                <a:latin typeface="AkrutiDevPriyanka" pitchFamily="2" charset="0"/>
              </a:rPr>
              <a:t> </a:t>
            </a:r>
            <a:r>
              <a:rPr lang="en-US" sz="2400" b="1" dirty="0" err="1">
                <a:latin typeface="AkrutiDevPriyanka" pitchFamily="2" charset="0"/>
              </a:rPr>
              <a:t>kesÀ</a:t>
            </a:r>
            <a:r>
              <a:rPr lang="en-US" sz="2400" b="1" dirty="0">
                <a:latin typeface="AkrutiDevPriyanka" pitchFamily="2" charset="0"/>
              </a:rPr>
              <a:t> </a:t>
            </a:r>
            <a:r>
              <a:rPr lang="en-US" sz="2400" b="1" dirty="0" err="1">
                <a:latin typeface="AkrutiDevPriyanka" pitchFamily="2" charset="0"/>
              </a:rPr>
              <a:t>HeefjCeece</a:t>
            </a:r>
            <a:r>
              <a:rPr lang="en-US" sz="2400" b="1" dirty="0">
                <a:latin typeface="AkrutiDevPriyanka" pitchFamily="2" charset="0"/>
              </a:rPr>
              <a:t> </a:t>
            </a:r>
            <a:r>
              <a:rPr lang="en-US" sz="2400" b="1" dirty="0" err="1">
                <a:latin typeface="AkrutiDevPriyanka" pitchFamily="2" charset="0"/>
              </a:rPr>
              <a:t>DeeMee</a:t>
            </a:r>
            <a:r>
              <a:rPr lang="en-US" sz="2400" b="1" dirty="0">
                <a:latin typeface="AkrutiDevPriyanka" pitchFamily="2" charset="0"/>
              </a:rPr>
              <a:t> </a:t>
            </a:r>
            <a:r>
              <a:rPr lang="en-US" sz="2400" b="1" dirty="0" err="1">
                <a:latin typeface="AkrutiDevPriyanka" pitchFamily="2" charset="0"/>
              </a:rPr>
              <a:t>kesÀ</a:t>
            </a:r>
            <a:r>
              <a:rPr lang="en-US" sz="2400" b="1" dirty="0">
                <a:latin typeface="AkrutiDevPriyanka" pitchFamily="2" charset="0"/>
              </a:rPr>
              <a:t> </a:t>
            </a:r>
            <a:r>
              <a:rPr lang="en-US" sz="2400" b="1" dirty="0" err="1">
                <a:latin typeface="AkrutiDevPriyanka" pitchFamily="2" charset="0"/>
              </a:rPr>
              <a:t>efJeHejerle</a:t>
            </a:r>
            <a:r>
              <a:rPr lang="en-US" sz="2400" b="1" dirty="0">
                <a:latin typeface="AkrutiDevPriyanka" pitchFamily="2" charset="0"/>
              </a:rPr>
              <a:t> </a:t>
            </a:r>
            <a:r>
              <a:rPr lang="en-US" sz="2400" b="1" dirty="0" err="1">
                <a:latin typeface="AkrutiDevPriyanka" pitchFamily="2" charset="0"/>
              </a:rPr>
              <a:t>jns</a:t>
            </a:r>
            <a:r>
              <a:rPr lang="en-US" sz="2400" b="1" dirty="0">
                <a:latin typeface="AkrutiDevPriyanka" pitchFamily="2" charset="0"/>
              </a:rPr>
              <a:t>~ </a:t>
            </a:r>
            <a:r>
              <a:rPr lang="en-US" sz="2400" b="1" dirty="0" err="1">
                <a:latin typeface="AkrutiDevPriyanka" pitchFamily="2" charset="0"/>
              </a:rPr>
              <a:t>peye</a:t>
            </a:r>
            <a:r>
              <a:rPr lang="en-US" sz="2400" b="1" dirty="0">
                <a:latin typeface="AkrutiDevPriyanka" pitchFamily="2" charset="0"/>
              </a:rPr>
              <a:t> </a:t>
            </a:r>
            <a:r>
              <a:rPr lang="en-US" sz="2400" b="1" dirty="0" err="1">
                <a:latin typeface="AkrutiDevPriyanka" pitchFamily="2" charset="0"/>
              </a:rPr>
              <a:t>Gvemes</a:t>
            </a:r>
            <a:r>
              <a:rPr lang="en-US" sz="2400" b="1" dirty="0">
                <a:latin typeface="AkrutiDevPriyanka" pitchFamily="2" charset="0"/>
              </a:rPr>
              <a:t> </a:t>
            </a:r>
            <a:r>
              <a:rPr lang="en-US" sz="2400" b="1" dirty="0" err="1">
                <a:latin typeface="AkrutiDevPriyanka" pitchFamily="2" charset="0"/>
              </a:rPr>
              <a:t>Hetíe</a:t>
            </a:r>
            <a:r>
              <a:rPr lang="en-US" sz="2400" b="1" dirty="0">
                <a:latin typeface="AkrutiDevPriyanka" pitchFamily="2" charset="0"/>
              </a:rPr>
              <a:t> ie³ee </a:t>
            </a:r>
            <a:r>
              <a:rPr lang="en-US" sz="2400" b="1" dirty="0" err="1">
                <a:latin typeface="AkrutiDevPriyanka" pitchFamily="2" charset="0"/>
              </a:rPr>
              <a:t>efkeÀ</a:t>
            </a:r>
            <a:r>
              <a:rPr lang="en-US" sz="2400" b="1" dirty="0">
                <a:latin typeface="AkrutiDevPriyanka" pitchFamily="2" charset="0"/>
              </a:rPr>
              <a:t> keÌ³ee </a:t>
            </a:r>
            <a:r>
              <a:rPr lang="en-US" sz="2400" b="1" dirty="0" err="1">
                <a:latin typeface="AkrutiDevPriyanka" pitchFamily="2" charset="0"/>
              </a:rPr>
              <a:t>DeeHe</a:t>
            </a:r>
            <a:r>
              <a:rPr lang="en-US" sz="2400" b="1" dirty="0">
                <a:latin typeface="AkrutiDevPriyanka" pitchFamily="2" charset="0"/>
              </a:rPr>
              <a:t> </a:t>
            </a:r>
            <a:r>
              <a:rPr lang="en-US" sz="2400" b="1" dirty="0" err="1">
                <a:latin typeface="AkrutiDevPriyanka" pitchFamily="2" charset="0"/>
              </a:rPr>
              <a:t>veejer</a:t>
            </a:r>
            <a:r>
              <a:rPr lang="en-US" sz="2400" b="1" dirty="0">
                <a:latin typeface="AkrutiDevPriyanka" pitchFamily="2" charset="0"/>
              </a:rPr>
              <a:t> </a:t>
            </a:r>
            <a:r>
              <a:rPr lang="en-US" sz="2400" b="1" dirty="0" err="1">
                <a:latin typeface="AkrutiDevPriyanka" pitchFamily="2" charset="0"/>
              </a:rPr>
              <a:t>meMeefkeÌlekeÀjCe</a:t>
            </a:r>
            <a:r>
              <a:rPr lang="en-US" sz="2400" b="1" dirty="0">
                <a:latin typeface="AkrutiDevPriyanka" pitchFamily="2" charset="0"/>
              </a:rPr>
              <a:t> ®</a:t>
            </a:r>
            <a:r>
              <a:rPr lang="en-US" sz="2400" b="1" dirty="0" err="1">
                <a:latin typeface="AkrutiDevPriyanka" pitchFamily="2" charset="0"/>
              </a:rPr>
              <a:t>eenles</a:t>
            </a:r>
            <a:r>
              <a:rPr lang="en-US" sz="2400" b="1" dirty="0">
                <a:latin typeface="AkrutiDevPriyanka" pitchFamily="2" charset="0"/>
              </a:rPr>
              <a:t> </a:t>
            </a:r>
            <a:r>
              <a:rPr lang="en-US" sz="2400" b="1" dirty="0" err="1">
                <a:latin typeface="AkrutiDevPriyanka" pitchFamily="2" charset="0"/>
              </a:rPr>
              <a:t>nQ</a:t>
            </a:r>
            <a:r>
              <a:rPr lang="en-US" sz="2400" b="1" dirty="0">
                <a:latin typeface="AkrutiDevPriyanka" pitchFamily="2" charset="0"/>
              </a:rPr>
              <a:t>? 70 </a:t>
            </a:r>
            <a:r>
              <a:rPr lang="en-US" sz="2400" b="1" dirty="0" err="1">
                <a:latin typeface="AkrutiDevPriyanka" pitchFamily="2" charset="0"/>
              </a:rPr>
              <a:t>He´efleMele</a:t>
            </a:r>
            <a:r>
              <a:rPr lang="en-US" sz="2400" b="1" dirty="0">
                <a:latin typeface="AkrutiDevPriyanka" pitchFamily="2" charset="0"/>
              </a:rPr>
              <a:t> </a:t>
            </a:r>
            <a:r>
              <a:rPr lang="en-US" sz="2400" b="1" dirty="0" err="1">
                <a:latin typeface="AkrutiDevPriyanka" pitchFamily="2" charset="0"/>
              </a:rPr>
              <a:t>Heg</a:t>
            </a:r>
            <a:r>
              <a:rPr lang="en-US" sz="2400" b="1" dirty="0">
                <a:latin typeface="AkrutiDevPriyanka" pitchFamily="2" charset="0"/>
              </a:rPr>
              <a:t>ª&lt;</a:t>
            </a:r>
            <a:r>
              <a:rPr lang="en-US" sz="2400" b="1" dirty="0" err="1">
                <a:latin typeface="AkrutiDevPriyanka" pitchFamily="2" charset="0"/>
              </a:rPr>
              <a:t>eeW</a:t>
            </a:r>
            <a:r>
              <a:rPr lang="en-US" sz="2400" b="1" dirty="0">
                <a:latin typeface="AkrutiDevPriyanka" pitchFamily="2" charset="0"/>
              </a:rPr>
              <a:t> </a:t>
            </a:r>
            <a:r>
              <a:rPr lang="en-US" sz="2400" b="1" dirty="0" err="1">
                <a:latin typeface="AkrutiDevPriyanka" pitchFamily="2" charset="0"/>
              </a:rPr>
              <a:t>ves</a:t>
            </a:r>
            <a:r>
              <a:rPr lang="en-US" sz="2400" b="1" dirty="0">
                <a:latin typeface="AkrutiDevPriyanka" pitchFamily="2" charset="0"/>
              </a:rPr>
              <a:t> </a:t>
            </a:r>
            <a:r>
              <a:rPr lang="en-US" sz="2400" b="1" dirty="0" err="1">
                <a:latin typeface="AkrutiDevPriyanka" pitchFamily="2" charset="0"/>
              </a:rPr>
              <a:t>DeHeveer</a:t>
            </a:r>
            <a:r>
              <a:rPr lang="en-US" sz="2400" b="1" dirty="0">
                <a:latin typeface="AkrutiDevPriyanka" pitchFamily="2" charset="0"/>
              </a:rPr>
              <a:t> je³e </a:t>
            </a:r>
            <a:r>
              <a:rPr lang="en-US" sz="2400" b="1" dirty="0" err="1">
                <a:latin typeface="AkrutiDevPriyanka" pitchFamily="2" charset="0"/>
              </a:rPr>
              <a:t>FmekesÀ</a:t>
            </a:r>
            <a:r>
              <a:rPr lang="en-US" sz="2400" b="1" dirty="0">
                <a:latin typeface="AkrutiDevPriyanka" pitchFamily="2" charset="0"/>
              </a:rPr>
              <a:t> </a:t>
            </a:r>
            <a:r>
              <a:rPr lang="en-US" sz="2400" b="1" dirty="0" err="1">
                <a:latin typeface="AkrutiDevPriyanka" pitchFamily="2" charset="0"/>
              </a:rPr>
              <a:t>He#e</a:t>
            </a:r>
            <a:r>
              <a:rPr lang="en-US" sz="2400" b="1" dirty="0">
                <a:latin typeface="AkrutiDevPriyanka" pitchFamily="2" charset="0"/>
              </a:rPr>
              <a:t> </a:t>
            </a:r>
            <a:r>
              <a:rPr lang="en-US" sz="2400" b="1" dirty="0" err="1">
                <a:latin typeface="AkrutiDevPriyanka" pitchFamily="2" charset="0"/>
              </a:rPr>
              <a:t>ceW</a:t>
            </a:r>
            <a:r>
              <a:rPr lang="en-US" sz="2400" b="1" dirty="0">
                <a:latin typeface="AkrutiDevPriyanka" pitchFamily="2" charset="0"/>
              </a:rPr>
              <a:t> </a:t>
            </a:r>
            <a:r>
              <a:rPr lang="en-US" sz="2400" b="1" dirty="0" err="1">
                <a:latin typeface="AkrutiDevPriyanka" pitchFamily="2" charset="0"/>
              </a:rPr>
              <a:t>oer</a:t>
            </a:r>
            <a:r>
              <a:rPr lang="en-US" sz="2400" b="1" dirty="0">
                <a:latin typeface="AkrutiDevPriyanka" pitchFamily="2" charset="0"/>
              </a:rPr>
              <a:t>~ 05 </a:t>
            </a:r>
            <a:r>
              <a:rPr lang="en-US" sz="2400" b="1" dirty="0" err="1">
                <a:latin typeface="AkrutiDevPriyanka" pitchFamily="2" charset="0"/>
              </a:rPr>
              <a:t>He´efleMele</a:t>
            </a:r>
            <a:r>
              <a:rPr lang="en-US" sz="2400" b="1" dirty="0">
                <a:latin typeface="AkrutiDevPriyanka" pitchFamily="2" charset="0"/>
              </a:rPr>
              <a:t> </a:t>
            </a:r>
            <a:r>
              <a:rPr lang="en-US" sz="2400" b="1" dirty="0" err="1">
                <a:latin typeface="AkrutiDevPriyanka" pitchFamily="2" charset="0"/>
              </a:rPr>
              <a:t>Fme</a:t>
            </a:r>
            <a:r>
              <a:rPr lang="en-US" sz="2400" b="1" dirty="0">
                <a:latin typeface="AkrutiDevPriyanka" pitchFamily="2" charset="0"/>
              </a:rPr>
              <a:t> </a:t>
            </a:r>
            <a:r>
              <a:rPr lang="en-US" sz="2400" b="1" dirty="0" err="1">
                <a:latin typeface="AkrutiDevPriyanka" pitchFamily="2" charset="0"/>
              </a:rPr>
              <a:t>Hej</a:t>
            </a:r>
            <a:r>
              <a:rPr lang="en-US" sz="2400" b="1" dirty="0">
                <a:latin typeface="AkrutiDevPriyanka" pitchFamily="2" charset="0"/>
              </a:rPr>
              <a:t> ®</a:t>
            </a:r>
            <a:r>
              <a:rPr lang="en-US" sz="2400" b="1" dirty="0" err="1">
                <a:latin typeface="AkrutiDevPriyanka" pitchFamily="2" charset="0"/>
              </a:rPr>
              <a:t>egHe</a:t>
            </a:r>
            <a:r>
              <a:rPr lang="en-US" sz="2400" b="1" dirty="0">
                <a:latin typeface="AkrutiDevPriyanka" pitchFamily="2" charset="0"/>
              </a:rPr>
              <a:t> </a:t>
            </a:r>
            <a:r>
              <a:rPr lang="en-US" sz="2400" b="1" dirty="0" err="1">
                <a:latin typeface="AkrutiDevPriyanka" pitchFamily="2" charset="0"/>
              </a:rPr>
              <a:t>jns</a:t>
            </a:r>
            <a:r>
              <a:rPr lang="en-US" sz="2400" b="1" dirty="0">
                <a:latin typeface="AkrutiDevPriyanka" pitchFamily="2" charset="0"/>
              </a:rPr>
              <a:t> </a:t>
            </a:r>
            <a:r>
              <a:rPr lang="en-US" sz="2400" b="1" dirty="0" err="1">
                <a:latin typeface="AkrutiDevPriyanka" pitchFamily="2" charset="0"/>
              </a:rPr>
              <a:t>Deewj</a:t>
            </a:r>
            <a:r>
              <a:rPr lang="en-US" sz="2400" b="1" dirty="0">
                <a:latin typeface="AkrutiDevPriyanka" pitchFamily="2" charset="0"/>
              </a:rPr>
              <a:t> 25 </a:t>
            </a:r>
            <a:r>
              <a:rPr lang="en-US" sz="2400" b="1" dirty="0" err="1">
                <a:latin typeface="AkrutiDevPriyanka" pitchFamily="2" charset="0"/>
              </a:rPr>
              <a:t>He´efleMele</a:t>
            </a:r>
            <a:r>
              <a:rPr lang="en-US" sz="2400" b="1" dirty="0">
                <a:latin typeface="AkrutiDevPriyanka" pitchFamily="2" charset="0"/>
              </a:rPr>
              <a:t> </a:t>
            </a:r>
            <a:r>
              <a:rPr lang="en-US" sz="2400" b="1" dirty="0" err="1">
                <a:latin typeface="AkrutiDevPriyanka" pitchFamily="2" charset="0"/>
              </a:rPr>
              <a:t>Heg</a:t>
            </a:r>
            <a:r>
              <a:rPr lang="en-US" sz="2400" b="1" dirty="0">
                <a:latin typeface="AkrutiDevPriyanka" pitchFamily="2" charset="0"/>
              </a:rPr>
              <a:t>ª&lt;</a:t>
            </a:r>
            <a:r>
              <a:rPr lang="en-US" sz="2400" b="1" dirty="0" err="1">
                <a:latin typeface="AkrutiDevPriyanka" pitchFamily="2" charset="0"/>
              </a:rPr>
              <a:t>eeW</a:t>
            </a:r>
            <a:r>
              <a:rPr lang="en-US" sz="2400" b="1" dirty="0">
                <a:latin typeface="AkrutiDevPriyanka" pitchFamily="2" charset="0"/>
              </a:rPr>
              <a:t> </a:t>
            </a:r>
            <a:r>
              <a:rPr lang="en-US" sz="2400" b="1" dirty="0" err="1">
                <a:latin typeface="AkrutiDevPriyanka" pitchFamily="2" charset="0"/>
              </a:rPr>
              <a:t>ves</a:t>
            </a:r>
            <a:r>
              <a:rPr lang="en-US" sz="2400" b="1" dirty="0">
                <a:latin typeface="AkrutiDevPriyanka" pitchFamily="2" charset="0"/>
              </a:rPr>
              <a:t> </a:t>
            </a:r>
            <a:r>
              <a:rPr lang="en-US" sz="2400" b="1" dirty="0" err="1">
                <a:latin typeface="AkrutiDevPriyanka" pitchFamily="2" charset="0"/>
              </a:rPr>
              <a:t>keÀne</a:t>
            </a:r>
            <a:r>
              <a:rPr lang="en-US" sz="2400" b="1" dirty="0">
                <a:latin typeface="AkrutiDevPriyanka" pitchFamily="2" charset="0"/>
              </a:rPr>
              <a:t>- </a:t>
            </a:r>
            <a:r>
              <a:rPr lang="en-US" sz="2400" b="1" dirty="0" err="1">
                <a:latin typeface="AkrutiDevPriyanka" pitchFamily="2" charset="0"/>
              </a:rPr>
              <a:t>veejer</a:t>
            </a:r>
            <a:r>
              <a:rPr lang="en-US" sz="2400" b="1" dirty="0">
                <a:latin typeface="AkrutiDevPriyanka" pitchFamily="2" charset="0"/>
              </a:rPr>
              <a:t> </a:t>
            </a:r>
            <a:r>
              <a:rPr lang="en-US" sz="2400" b="1" dirty="0" err="1">
                <a:latin typeface="AkrutiDevPriyanka" pitchFamily="2" charset="0"/>
              </a:rPr>
              <a:t>meMeefkeÌlekeÀjCe</a:t>
            </a:r>
            <a:r>
              <a:rPr lang="en-US" sz="2400" b="1" dirty="0">
                <a:latin typeface="AkrutiDevPriyanka" pitchFamily="2" charset="0"/>
              </a:rPr>
              <a:t> </a:t>
            </a:r>
            <a:r>
              <a:rPr lang="en-US" sz="2400" b="1" dirty="0" err="1">
                <a:latin typeface="AkrutiDevPriyanka" pitchFamily="2" charset="0"/>
              </a:rPr>
              <a:t>keÀer</a:t>
            </a:r>
            <a:r>
              <a:rPr lang="en-US" sz="2400" b="1" dirty="0">
                <a:latin typeface="AkrutiDevPriyanka" pitchFamily="2" charset="0"/>
              </a:rPr>
              <a:t> </a:t>
            </a:r>
            <a:r>
              <a:rPr lang="en-US" sz="2400" b="1" dirty="0" err="1">
                <a:latin typeface="AkrutiDevPriyanka" pitchFamily="2" charset="0"/>
              </a:rPr>
              <a:t>keÀesF</a:t>
            </a:r>
            <a:r>
              <a:rPr lang="en-US" sz="2400" b="1" dirty="0">
                <a:latin typeface="AkrutiDevPriyanka" pitchFamily="2" charset="0"/>
              </a:rPr>
              <a:t>&amp; DeeJeM³ekeÀlee </a:t>
            </a:r>
            <a:r>
              <a:rPr lang="en-US" sz="2400" b="1" dirty="0" err="1">
                <a:latin typeface="AkrutiDevPriyanka" pitchFamily="2" charset="0"/>
              </a:rPr>
              <a:t>nw</a:t>
            </a:r>
            <a:r>
              <a:rPr lang="en-US" sz="2400" b="1" dirty="0">
                <a:latin typeface="AkrutiDevPriyanka" pitchFamily="2" charset="0"/>
              </a:rPr>
              <a:t> </a:t>
            </a:r>
            <a:r>
              <a:rPr lang="en-US" sz="2400" b="1" dirty="0" err="1">
                <a:latin typeface="AkrutiDevPriyanka" pitchFamily="2" charset="0"/>
              </a:rPr>
              <a:t>ner</a:t>
            </a:r>
            <a:r>
              <a:rPr lang="en-US" sz="2400" b="1" dirty="0">
                <a:latin typeface="AkrutiDevPriyanka" pitchFamily="2" charset="0"/>
              </a:rPr>
              <a:t> </a:t>
            </a:r>
            <a:r>
              <a:rPr lang="en-US" sz="2400" b="1" dirty="0" err="1">
                <a:latin typeface="AkrutiDevPriyanka" pitchFamily="2" charset="0"/>
              </a:rPr>
              <a:t>veneR</a:t>
            </a:r>
            <a:r>
              <a:rPr lang="en-US" sz="2400" b="1" dirty="0">
                <a:latin typeface="AkrutiDevPriyanka" pitchFamily="2" charset="0"/>
              </a:rPr>
              <a:t>~</a:t>
            </a:r>
          </a:p>
        </p:txBody>
      </p:sp>
      <p:sp>
        <p:nvSpPr>
          <p:cNvPr id="35843" name="Rectangle 2"/>
          <p:cNvSpPr>
            <a:spLocks noChangeArrowheads="1"/>
          </p:cNvSpPr>
          <p:nvPr/>
        </p:nvSpPr>
        <p:spPr bwMode="auto">
          <a:xfrm>
            <a:off x="609600" y="2409825"/>
            <a:ext cx="3352800" cy="1323975"/>
          </a:xfrm>
          <a:prstGeom prst="rect">
            <a:avLst/>
          </a:prstGeom>
          <a:noFill/>
          <a:ln w="9525">
            <a:noFill/>
            <a:miter lim="800000"/>
            <a:headEnd/>
            <a:tailEnd/>
          </a:ln>
        </p:spPr>
        <p:txBody>
          <a:bodyPr>
            <a:spAutoFit/>
          </a:bodyPr>
          <a:lstStyle/>
          <a:p>
            <a:pPr>
              <a:defRPr/>
            </a:pPr>
            <a:r>
              <a:rPr lang="en-US" sz="3200" b="1" u="sng" dirty="0" err="1">
                <a:latin typeface="AkrutiDevPriyanka" pitchFamily="2" charset="0"/>
              </a:rPr>
              <a:t>leeefuekeÀe</a:t>
            </a:r>
            <a:endParaRPr lang="en-US" sz="3200" b="1" u="sng" dirty="0">
              <a:latin typeface="AkrutiDevPriyanka" pitchFamily="2" charset="0"/>
            </a:endParaRPr>
          </a:p>
          <a:p>
            <a:pPr>
              <a:defRPr/>
            </a:pPr>
            <a:r>
              <a:rPr lang="en-US" sz="2400" b="1" dirty="0" err="1">
                <a:latin typeface="AkrutiDevPriyanka" pitchFamily="2" charset="0"/>
              </a:rPr>
              <a:t>neB</a:t>
            </a:r>
            <a:r>
              <a:rPr lang="en-US" sz="2400" b="1" dirty="0">
                <a:latin typeface="AkrutiDevPriyanka" pitchFamily="2" charset="0"/>
              </a:rPr>
              <a:t>	</a:t>
            </a:r>
            <a:r>
              <a:rPr lang="en-US" sz="2400" b="1" dirty="0" err="1">
                <a:latin typeface="AkrutiDevPriyanka" pitchFamily="2" charset="0"/>
              </a:rPr>
              <a:t>vee</a:t>
            </a:r>
            <a:r>
              <a:rPr lang="en-US" sz="2400" b="1" dirty="0">
                <a:latin typeface="AkrutiDevPriyanka" pitchFamily="2" charset="0"/>
              </a:rPr>
              <a:t>	</a:t>
            </a:r>
            <a:r>
              <a:rPr lang="en-US" sz="2400" b="1" dirty="0" err="1">
                <a:latin typeface="AkrutiDevPriyanka" pitchFamily="2" charset="0"/>
              </a:rPr>
              <a:t>leìmLe</a:t>
            </a:r>
            <a:endParaRPr lang="en-US" sz="2400" b="1" dirty="0">
              <a:latin typeface="AkrutiDevPriyanka" pitchFamily="2" charset="0"/>
            </a:endParaRPr>
          </a:p>
          <a:p>
            <a:pPr>
              <a:defRPr/>
            </a:pPr>
            <a:r>
              <a:rPr lang="en-US" sz="2400" b="1" dirty="0">
                <a:latin typeface="+mj-lt"/>
              </a:rPr>
              <a:t>70	25	05</a:t>
            </a:r>
          </a:p>
        </p:txBody>
      </p:sp>
      <p:pic>
        <p:nvPicPr>
          <p:cNvPr id="44036" name="Picture 2"/>
          <p:cNvPicPr>
            <a:picLocks noChangeAspect="1" noChangeArrowheads="1"/>
          </p:cNvPicPr>
          <p:nvPr/>
        </p:nvPicPr>
        <p:blipFill>
          <a:blip r:embed="rId3"/>
          <a:srcRect/>
          <a:stretch>
            <a:fillRect/>
          </a:stretch>
        </p:blipFill>
        <p:spPr bwMode="auto">
          <a:xfrm>
            <a:off x="685800" y="3733800"/>
            <a:ext cx="7772400" cy="2971800"/>
          </a:xfrm>
          <a:prstGeom prst="rect">
            <a:avLst/>
          </a:prstGeom>
          <a:noFill/>
          <a:ln w="9525">
            <a:noFill/>
            <a:miter lim="800000"/>
            <a:headEnd/>
            <a:tailEnd/>
          </a:ln>
        </p:spPr>
      </p:pic>
      <p:pic>
        <p:nvPicPr>
          <p:cNvPr id="44037" name="Picture 4"/>
          <p:cNvPicPr>
            <a:picLocks noChangeAspect="1" noChangeArrowheads="1"/>
          </p:cNvPicPr>
          <p:nvPr/>
        </p:nvPicPr>
        <p:blipFill>
          <a:blip r:embed="rId4"/>
          <a:srcRect/>
          <a:stretch>
            <a:fillRect/>
          </a:stretch>
        </p:blipFill>
        <p:spPr bwMode="auto">
          <a:xfrm>
            <a:off x="3994150" y="1828800"/>
            <a:ext cx="4464050" cy="2133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 calcmode="lin" valueType="num">
                                      <p:cBhvr additive="base">
                                        <p:cTn id="7" dur="500" fill="hold"/>
                                        <p:tgtEl>
                                          <p:spTgt spid="44037"/>
                                        </p:tgtEl>
                                        <p:attrNameLst>
                                          <p:attrName>ppt_x</p:attrName>
                                        </p:attrNameLst>
                                      </p:cBhvr>
                                      <p:tavLst>
                                        <p:tav tm="0">
                                          <p:val>
                                            <p:strVal val="#ppt_x"/>
                                          </p:val>
                                        </p:tav>
                                        <p:tav tm="100000">
                                          <p:val>
                                            <p:strVal val="#ppt_x"/>
                                          </p:val>
                                        </p:tav>
                                      </p:tavLst>
                                    </p:anim>
                                    <p:anim calcmode="lin" valueType="num">
                                      <p:cBhvr additive="base">
                                        <p:cTn id="8" dur="500" fill="hold"/>
                                        <p:tgtEl>
                                          <p:spTgt spid="440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6"/>
                                        </p:tgtEl>
                                        <p:attrNameLst>
                                          <p:attrName>style.visibility</p:attrName>
                                        </p:attrNameLst>
                                      </p:cBhvr>
                                      <p:to>
                                        <p:strVal val="visible"/>
                                      </p:to>
                                    </p:set>
                                    <p:anim calcmode="lin" valueType="num">
                                      <p:cBhvr additive="base">
                                        <p:cTn id="13" dur="500" fill="hold"/>
                                        <p:tgtEl>
                                          <p:spTgt spid="44036"/>
                                        </p:tgtEl>
                                        <p:attrNameLst>
                                          <p:attrName>ppt_x</p:attrName>
                                        </p:attrNameLst>
                                      </p:cBhvr>
                                      <p:tavLst>
                                        <p:tav tm="0">
                                          <p:val>
                                            <p:strVal val="#ppt_x"/>
                                          </p:val>
                                        </p:tav>
                                        <p:tav tm="100000">
                                          <p:val>
                                            <p:strVal val="#ppt_x"/>
                                          </p:val>
                                        </p:tav>
                                      </p:tavLst>
                                    </p:anim>
                                    <p:anim calcmode="lin" valueType="num">
                                      <p:cBhvr additive="base">
                                        <p:cTn id="14"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763000" cy="1600200"/>
          </a:xfrm>
          <a:prstGeom prst="rect">
            <a:avLst/>
          </a:prstGeom>
        </p:spPr>
        <p:txBody>
          <a:bodyPr>
            <a:spAutoFit/>
          </a:bodyPr>
          <a:lstStyle/>
          <a:p>
            <a:pPr algn="ctr">
              <a:defRPr/>
            </a:pPr>
            <a:r>
              <a:rPr lang="en-US" sz="3200" b="1" u="sng" dirty="0" err="1">
                <a:solidFill>
                  <a:srgbClr val="CC0066"/>
                </a:solidFill>
                <a:latin typeface="AkrutiDevPriyanka" pitchFamily="2" charset="0"/>
              </a:rPr>
              <a:t>He´Mve</a:t>
            </a:r>
            <a:r>
              <a:rPr lang="en-US" sz="3200" b="1" u="sng" dirty="0">
                <a:solidFill>
                  <a:srgbClr val="CC0066"/>
                </a:solidFill>
                <a:latin typeface="AkrutiDevPriyanka" pitchFamily="2" charset="0"/>
              </a:rPr>
              <a:t> </a:t>
            </a:r>
            <a:r>
              <a:rPr lang="en-US" sz="3200" b="1" u="sng" dirty="0" err="1">
                <a:solidFill>
                  <a:srgbClr val="CC0066"/>
                </a:solidFill>
                <a:latin typeface="AkrutiDevPriyanka" pitchFamily="2" charset="0"/>
              </a:rPr>
              <a:t>veb</a:t>
            </a:r>
            <a:r>
              <a:rPr lang="en-US" sz="3200" b="1" u="sng" dirty="0">
                <a:solidFill>
                  <a:srgbClr val="CC0066"/>
                </a:solidFill>
                <a:latin typeface="AkrutiDevPriyanka" pitchFamily="2" charset="0"/>
              </a:rPr>
              <a:t>. 2</a:t>
            </a:r>
          </a:p>
          <a:p>
            <a:pPr>
              <a:defRPr/>
            </a:pPr>
            <a:r>
              <a:rPr lang="en-US" b="1" dirty="0">
                <a:latin typeface="+mn-lt"/>
              </a:rPr>
              <a:t>Women Reservation Bill </a:t>
            </a:r>
            <a:r>
              <a:rPr lang="en-US" sz="2200" b="1" dirty="0" err="1">
                <a:latin typeface="AkrutiDevPriyanka" pitchFamily="2" charset="0"/>
              </a:rPr>
              <a:t>kesÀ</a:t>
            </a:r>
            <a:r>
              <a:rPr lang="en-US" sz="2200" b="1" dirty="0">
                <a:latin typeface="AkrutiDevPriyanka" pitchFamily="2" charset="0"/>
              </a:rPr>
              <a:t> </a:t>
            </a:r>
            <a:r>
              <a:rPr lang="en-US" sz="2200" b="1" dirty="0" err="1">
                <a:latin typeface="AkrutiDevPriyanka" pitchFamily="2" charset="0"/>
              </a:rPr>
              <a:t>yeejs</a:t>
            </a:r>
            <a:r>
              <a:rPr lang="en-US" sz="2200" b="1" dirty="0">
                <a:latin typeface="AkrutiDevPriyanka" pitchFamily="2" charset="0"/>
              </a:rPr>
              <a:t> </a:t>
            </a:r>
            <a:r>
              <a:rPr lang="en-US" sz="2200" b="1" dirty="0" err="1">
                <a:latin typeface="AkrutiDevPriyanka" pitchFamily="2" charset="0"/>
              </a:rPr>
              <a:t>ceW</a:t>
            </a:r>
            <a:r>
              <a:rPr lang="en-US" sz="2200" b="1" dirty="0">
                <a:latin typeface="AkrutiDevPriyanka" pitchFamily="2" charset="0"/>
              </a:rPr>
              <a:t> </a:t>
            </a:r>
            <a:r>
              <a:rPr lang="en-US" sz="2200" b="1" dirty="0" err="1">
                <a:latin typeface="AkrutiDevPriyanka" pitchFamily="2" charset="0"/>
              </a:rPr>
              <a:t>peye</a:t>
            </a:r>
            <a:r>
              <a:rPr lang="en-US" sz="2200" b="1" dirty="0">
                <a:latin typeface="AkrutiDevPriyanka" pitchFamily="2" charset="0"/>
              </a:rPr>
              <a:t> </a:t>
            </a:r>
            <a:r>
              <a:rPr lang="en-US" sz="2200" b="1" dirty="0" err="1">
                <a:latin typeface="AkrutiDevPriyanka" pitchFamily="2" charset="0"/>
              </a:rPr>
              <a:t>GvekeÀer</a:t>
            </a:r>
            <a:r>
              <a:rPr lang="en-US" sz="2200" b="1" dirty="0">
                <a:latin typeface="AkrutiDevPriyanka" pitchFamily="2" charset="0"/>
              </a:rPr>
              <a:t> je³e </a:t>
            </a:r>
            <a:r>
              <a:rPr lang="en-US" sz="2200" b="1" dirty="0" err="1">
                <a:latin typeface="AkrutiDevPriyanka" pitchFamily="2" charset="0"/>
              </a:rPr>
              <a:t>peeveveer</a:t>
            </a:r>
            <a:r>
              <a:rPr lang="en-US" sz="2200" b="1" dirty="0">
                <a:latin typeface="AkrutiDevPriyanka" pitchFamily="2" charset="0"/>
              </a:rPr>
              <a:t> ®</a:t>
            </a:r>
            <a:r>
              <a:rPr lang="en-US" sz="2200" b="1" dirty="0" err="1">
                <a:latin typeface="AkrutiDevPriyanka" pitchFamily="2" charset="0"/>
              </a:rPr>
              <a:t>eener</a:t>
            </a:r>
            <a:r>
              <a:rPr lang="en-US" sz="2200" b="1" dirty="0">
                <a:latin typeface="AkrutiDevPriyanka" pitchFamily="2" charset="0"/>
              </a:rPr>
              <a:t> lees 50 </a:t>
            </a:r>
            <a:r>
              <a:rPr lang="en-US" sz="2200" b="1" dirty="0" err="1">
                <a:latin typeface="AkrutiDevPriyanka" pitchFamily="2" charset="0"/>
              </a:rPr>
              <a:t>He´efleMele</a:t>
            </a:r>
            <a:r>
              <a:rPr lang="en-US" sz="2200" b="1" dirty="0">
                <a:latin typeface="AkrutiDevPriyanka" pitchFamily="2" charset="0"/>
              </a:rPr>
              <a:t> </a:t>
            </a:r>
            <a:r>
              <a:rPr lang="en-US" sz="2200" b="1" dirty="0" err="1">
                <a:latin typeface="AkrutiDevPriyanka" pitchFamily="2" charset="0"/>
              </a:rPr>
              <a:t>Heg</a:t>
            </a:r>
            <a:r>
              <a:rPr lang="en-US" sz="2200" b="1" dirty="0">
                <a:latin typeface="AkrutiDevPriyanka" pitchFamily="2" charset="0"/>
              </a:rPr>
              <a:t>ª&lt;</a:t>
            </a:r>
            <a:r>
              <a:rPr lang="en-US" sz="2200" b="1" dirty="0" err="1">
                <a:latin typeface="AkrutiDevPriyanka" pitchFamily="2" charset="0"/>
              </a:rPr>
              <a:t>eeW</a:t>
            </a:r>
            <a:r>
              <a:rPr lang="en-US" sz="2200" b="1" dirty="0">
                <a:latin typeface="AkrutiDevPriyanka" pitchFamily="2" charset="0"/>
              </a:rPr>
              <a:t> </a:t>
            </a:r>
            <a:r>
              <a:rPr lang="en-US" sz="2200" b="1" dirty="0" err="1">
                <a:latin typeface="AkrutiDevPriyanka" pitchFamily="2" charset="0"/>
              </a:rPr>
              <a:t>keÀer</a:t>
            </a:r>
            <a:r>
              <a:rPr lang="en-US" sz="2200" b="1" dirty="0">
                <a:latin typeface="AkrutiDevPriyanka" pitchFamily="2" charset="0"/>
              </a:rPr>
              <a:t> je³e Leer </a:t>
            </a:r>
            <a:r>
              <a:rPr lang="en-US" sz="2200" b="1" dirty="0" err="1">
                <a:latin typeface="AkrutiDevPriyanka" pitchFamily="2" charset="0"/>
              </a:rPr>
              <a:t>efkeÀ</a:t>
            </a:r>
            <a:r>
              <a:rPr lang="en-US" sz="2200" b="1" dirty="0">
                <a:latin typeface="AkrutiDevPriyanka" pitchFamily="2" charset="0"/>
              </a:rPr>
              <a:t>  </a:t>
            </a:r>
            <a:r>
              <a:rPr lang="en-US" b="1" dirty="0">
                <a:latin typeface="Times New Roman" pitchFamily="18" charset="0"/>
                <a:cs typeface="Times New Roman" pitchFamily="18" charset="0"/>
              </a:rPr>
              <a:t>Women  Reservation Bill </a:t>
            </a:r>
            <a:r>
              <a:rPr lang="en-US" sz="2200" b="1" dirty="0" err="1">
                <a:latin typeface="AkrutiDevPriyanka" pitchFamily="2" charset="0"/>
              </a:rPr>
              <a:t>Heeme</a:t>
            </a:r>
            <a:r>
              <a:rPr lang="en-US" sz="2200" b="1" dirty="0">
                <a:latin typeface="AkrutiDevPriyanka" pitchFamily="2" charset="0"/>
              </a:rPr>
              <a:t> </a:t>
            </a:r>
            <a:r>
              <a:rPr lang="en-US" sz="2200" b="1" dirty="0" err="1">
                <a:latin typeface="AkrutiDevPriyanka" pitchFamily="2" charset="0"/>
              </a:rPr>
              <a:t>nesvee</a:t>
            </a:r>
            <a:r>
              <a:rPr lang="en-US" sz="2200" b="1" dirty="0">
                <a:latin typeface="AkrutiDevPriyanka" pitchFamily="2" charset="0"/>
              </a:rPr>
              <a:t> ®</a:t>
            </a:r>
            <a:r>
              <a:rPr lang="en-US" sz="2200" b="1" dirty="0" err="1">
                <a:latin typeface="AkrutiDevPriyanka" pitchFamily="2" charset="0"/>
              </a:rPr>
              <a:t>eeefnS</a:t>
            </a:r>
            <a:r>
              <a:rPr lang="en-US" sz="2200" b="1" dirty="0">
                <a:latin typeface="AkrutiDevPriyanka" pitchFamily="2" charset="0"/>
              </a:rPr>
              <a:t>~ 40 </a:t>
            </a:r>
            <a:r>
              <a:rPr lang="en-US" sz="2200" b="1" dirty="0" err="1">
                <a:latin typeface="AkrutiDevPriyanka" pitchFamily="2" charset="0"/>
              </a:rPr>
              <a:t>He´efleMele</a:t>
            </a:r>
            <a:r>
              <a:rPr lang="en-US" sz="2200" b="1" dirty="0">
                <a:latin typeface="AkrutiDevPriyanka" pitchFamily="2" charset="0"/>
              </a:rPr>
              <a:t> </a:t>
            </a:r>
            <a:r>
              <a:rPr lang="en-US" sz="2200" b="1" dirty="0" err="1">
                <a:latin typeface="AkrutiDevPriyanka" pitchFamily="2" charset="0"/>
              </a:rPr>
              <a:t>Heg</a:t>
            </a:r>
            <a:r>
              <a:rPr lang="en-US" sz="2200" b="1" dirty="0">
                <a:latin typeface="AkrutiDevPriyanka" pitchFamily="2" charset="0"/>
              </a:rPr>
              <a:t>ª&lt;e </a:t>
            </a:r>
            <a:r>
              <a:rPr lang="en-US" sz="2200" b="1" dirty="0" err="1">
                <a:latin typeface="AkrutiDevPriyanka" pitchFamily="2" charset="0"/>
              </a:rPr>
              <a:t>Fme</a:t>
            </a:r>
            <a:r>
              <a:rPr lang="en-US" sz="2200" b="1" dirty="0">
                <a:latin typeface="AkrutiDevPriyanka" pitchFamily="2" charset="0"/>
              </a:rPr>
              <a:t> </a:t>
            </a:r>
            <a:r>
              <a:rPr lang="en-US" sz="2200" b="1" dirty="0" err="1">
                <a:latin typeface="AkrutiDevPriyanka" pitchFamily="2" charset="0"/>
              </a:rPr>
              <a:t>efyeue</a:t>
            </a:r>
            <a:r>
              <a:rPr lang="en-US" sz="2200" b="1" dirty="0">
                <a:latin typeface="AkrutiDevPriyanka" pitchFamily="2" charset="0"/>
              </a:rPr>
              <a:t> </a:t>
            </a:r>
            <a:r>
              <a:rPr lang="en-US" sz="2200" b="1" dirty="0" err="1">
                <a:latin typeface="AkrutiDevPriyanka" pitchFamily="2" charset="0"/>
              </a:rPr>
              <a:t>keÀes</a:t>
            </a:r>
            <a:r>
              <a:rPr lang="en-US" sz="2200" b="1" dirty="0">
                <a:latin typeface="AkrutiDevPriyanka" pitchFamily="2" charset="0"/>
              </a:rPr>
              <a:t> </a:t>
            </a:r>
            <a:r>
              <a:rPr lang="en-US" sz="2200" b="1" dirty="0" err="1">
                <a:latin typeface="AkrutiDevPriyanka" pitchFamily="2" charset="0"/>
              </a:rPr>
              <a:t>veneR</a:t>
            </a:r>
            <a:r>
              <a:rPr lang="en-US" sz="2200" b="1" dirty="0">
                <a:latin typeface="AkrutiDevPriyanka" pitchFamily="2" charset="0"/>
              </a:rPr>
              <a:t> ®</a:t>
            </a:r>
            <a:r>
              <a:rPr lang="en-US" sz="2200" b="1" dirty="0" err="1">
                <a:latin typeface="AkrutiDevPriyanka" pitchFamily="2" charset="0"/>
              </a:rPr>
              <a:t>eenles</a:t>
            </a:r>
            <a:r>
              <a:rPr lang="en-US" sz="2200" b="1" dirty="0">
                <a:latin typeface="AkrutiDevPriyanka" pitchFamily="2" charset="0"/>
              </a:rPr>
              <a:t> Les, </a:t>
            </a:r>
            <a:r>
              <a:rPr lang="en-US" sz="2200" b="1" dirty="0" err="1">
                <a:latin typeface="AkrutiDevPriyanka" pitchFamily="2" charset="0"/>
              </a:rPr>
              <a:t>peyeefkeÀ</a:t>
            </a:r>
            <a:r>
              <a:rPr lang="en-US" sz="2200" b="1" dirty="0">
                <a:latin typeface="AkrutiDevPriyanka" pitchFamily="2" charset="0"/>
              </a:rPr>
              <a:t> 10  </a:t>
            </a:r>
            <a:r>
              <a:rPr lang="en-US" sz="2200" b="1" dirty="0" err="1">
                <a:latin typeface="AkrutiDevPriyanka" pitchFamily="2" charset="0"/>
              </a:rPr>
              <a:t>He´efleMele</a:t>
            </a:r>
            <a:r>
              <a:rPr lang="en-US" sz="2200" b="1" dirty="0">
                <a:latin typeface="AkrutiDevPriyanka" pitchFamily="2" charset="0"/>
              </a:rPr>
              <a:t> </a:t>
            </a:r>
            <a:r>
              <a:rPr lang="en-US" sz="2200" b="1" dirty="0" err="1">
                <a:latin typeface="AkrutiDevPriyanka" pitchFamily="2" charset="0"/>
              </a:rPr>
              <a:t>Heg</a:t>
            </a:r>
            <a:r>
              <a:rPr lang="en-US" sz="2200" b="1" dirty="0">
                <a:latin typeface="AkrutiDevPriyanka" pitchFamily="2" charset="0"/>
              </a:rPr>
              <a:t>ª&lt;</a:t>
            </a:r>
            <a:r>
              <a:rPr lang="en-US" sz="2200" b="1" dirty="0" err="1">
                <a:latin typeface="AkrutiDevPriyanka" pitchFamily="2" charset="0"/>
              </a:rPr>
              <a:t>eeW</a:t>
            </a:r>
            <a:r>
              <a:rPr lang="en-US" sz="2200" b="1" dirty="0">
                <a:latin typeface="AkrutiDevPriyanka" pitchFamily="2" charset="0"/>
              </a:rPr>
              <a:t> </a:t>
            </a:r>
            <a:r>
              <a:rPr lang="en-US" sz="2200" b="1" dirty="0" err="1">
                <a:latin typeface="AkrutiDevPriyanka" pitchFamily="2" charset="0"/>
              </a:rPr>
              <a:t>ves</a:t>
            </a:r>
            <a:r>
              <a:rPr lang="en-US" sz="2200" b="1" dirty="0">
                <a:latin typeface="AkrutiDevPriyanka" pitchFamily="2" charset="0"/>
              </a:rPr>
              <a:t> ®</a:t>
            </a:r>
            <a:r>
              <a:rPr lang="en-US" sz="2200" b="1" dirty="0" err="1">
                <a:latin typeface="AkrutiDevPriyanka" pitchFamily="2" charset="0"/>
              </a:rPr>
              <a:t>egHHeer</a:t>
            </a:r>
            <a:r>
              <a:rPr lang="en-US" sz="2200" b="1" dirty="0">
                <a:latin typeface="AkrutiDevPriyanka" pitchFamily="2" charset="0"/>
              </a:rPr>
              <a:t> </a:t>
            </a:r>
            <a:r>
              <a:rPr lang="en-US" sz="2200" b="1" dirty="0" err="1">
                <a:latin typeface="AkrutiDevPriyanka" pitchFamily="2" charset="0"/>
              </a:rPr>
              <a:t>meeOes</a:t>
            </a:r>
            <a:r>
              <a:rPr lang="en-US" sz="2200" b="1" dirty="0">
                <a:latin typeface="AkrutiDevPriyanka" pitchFamily="2" charset="0"/>
              </a:rPr>
              <a:t> </a:t>
            </a:r>
            <a:r>
              <a:rPr lang="en-US" sz="2200" b="1" dirty="0" err="1">
                <a:latin typeface="AkrutiDevPriyanka" pitchFamily="2" charset="0"/>
              </a:rPr>
              <a:t>jKeer</a:t>
            </a:r>
            <a:r>
              <a:rPr lang="en-US" sz="2200" b="1" dirty="0">
                <a:latin typeface="AkrutiDevPriyanka" pitchFamily="2" charset="0"/>
              </a:rPr>
              <a:t>~</a:t>
            </a:r>
          </a:p>
        </p:txBody>
      </p:sp>
      <p:sp>
        <p:nvSpPr>
          <p:cNvPr id="36867" name="Rectangle 2"/>
          <p:cNvSpPr>
            <a:spLocks noChangeArrowheads="1"/>
          </p:cNvSpPr>
          <p:nvPr/>
        </p:nvSpPr>
        <p:spPr bwMode="auto">
          <a:xfrm>
            <a:off x="457200" y="1828800"/>
            <a:ext cx="2971800" cy="1262063"/>
          </a:xfrm>
          <a:prstGeom prst="rect">
            <a:avLst/>
          </a:prstGeom>
          <a:noFill/>
          <a:ln w="9525">
            <a:noFill/>
            <a:miter lim="800000"/>
            <a:headEnd/>
            <a:tailEnd/>
          </a:ln>
        </p:spPr>
        <p:txBody>
          <a:bodyPr>
            <a:spAutoFit/>
          </a:bodyPr>
          <a:lstStyle/>
          <a:p>
            <a:pPr>
              <a:defRPr/>
            </a:pPr>
            <a:r>
              <a:rPr lang="en-US" sz="2800" b="1" dirty="0" err="1">
                <a:latin typeface="AkrutiDevPriyanka" pitchFamily="2" charset="0"/>
              </a:rPr>
              <a:t>leeefuekeÀe</a:t>
            </a:r>
            <a:endParaRPr lang="en-US" sz="2800" b="1" dirty="0">
              <a:latin typeface="AkrutiDevPriyanka" pitchFamily="2" charset="0"/>
            </a:endParaRPr>
          </a:p>
          <a:p>
            <a:pPr>
              <a:defRPr/>
            </a:pPr>
            <a:r>
              <a:rPr lang="en-US" sz="2400" b="1" dirty="0" err="1">
                <a:latin typeface="AkrutiDevPriyanka" pitchFamily="2" charset="0"/>
              </a:rPr>
              <a:t>neB</a:t>
            </a:r>
            <a:r>
              <a:rPr lang="en-US" sz="2400" b="1" dirty="0">
                <a:latin typeface="AkrutiDevPriyanka" pitchFamily="2" charset="0"/>
              </a:rPr>
              <a:t>	</a:t>
            </a:r>
            <a:r>
              <a:rPr lang="en-US" sz="2400" b="1" dirty="0" err="1">
                <a:latin typeface="AkrutiDevPriyanka" pitchFamily="2" charset="0"/>
              </a:rPr>
              <a:t>vee</a:t>
            </a:r>
            <a:r>
              <a:rPr lang="en-US" sz="2400" b="1" dirty="0">
                <a:latin typeface="AkrutiDevPriyanka" pitchFamily="2" charset="0"/>
              </a:rPr>
              <a:t>	</a:t>
            </a:r>
            <a:r>
              <a:rPr lang="en-US" sz="2400" b="1" dirty="0" err="1">
                <a:latin typeface="AkrutiDevPriyanka" pitchFamily="2" charset="0"/>
              </a:rPr>
              <a:t>leìmLe</a:t>
            </a:r>
            <a:endParaRPr lang="en-US" sz="2400" b="1" dirty="0">
              <a:latin typeface="AkrutiDevPriyanka" pitchFamily="2" charset="0"/>
            </a:endParaRPr>
          </a:p>
          <a:p>
            <a:pPr>
              <a:defRPr/>
            </a:pPr>
            <a:r>
              <a:rPr lang="en-US" sz="2400" b="1" dirty="0">
                <a:latin typeface="+mj-lt"/>
              </a:rPr>
              <a:t>50	40	10</a:t>
            </a:r>
          </a:p>
        </p:txBody>
      </p:sp>
      <p:pic>
        <p:nvPicPr>
          <p:cNvPr id="45060" name="Picture 2"/>
          <p:cNvPicPr>
            <a:picLocks noChangeAspect="1" noChangeArrowheads="1"/>
          </p:cNvPicPr>
          <p:nvPr/>
        </p:nvPicPr>
        <p:blipFill>
          <a:blip r:embed="rId3"/>
          <a:srcRect/>
          <a:stretch>
            <a:fillRect/>
          </a:stretch>
        </p:blipFill>
        <p:spPr bwMode="auto">
          <a:xfrm>
            <a:off x="4191000" y="1600200"/>
            <a:ext cx="4391025" cy="1954213"/>
          </a:xfrm>
          <a:prstGeom prst="rect">
            <a:avLst/>
          </a:prstGeom>
          <a:noFill/>
          <a:ln w="9525">
            <a:noFill/>
            <a:miter lim="800000"/>
            <a:headEnd/>
            <a:tailEnd/>
          </a:ln>
        </p:spPr>
      </p:pic>
      <p:pic>
        <p:nvPicPr>
          <p:cNvPr id="45061" name="Picture 3"/>
          <p:cNvPicPr>
            <a:picLocks noChangeAspect="1" noChangeArrowheads="1"/>
          </p:cNvPicPr>
          <p:nvPr/>
        </p:nvPicPr>
        <p:blipFill>
          <a:blip r:embed="rId4"/>
          <a:srcRect/>
          <a:stretch>
            <a:fillRect/>
          </a:stretch>
        </p:blipFill>
        <p:spPr bwMode="auto">
          <a:xfrm>
            <a:off x="533400" y="3581400"/>
            <a:ext cx="8153400" cy="32766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7">
                                            <p:txEl>
                                              <p:pRg st="0" end="0"/>
                                            </p:txEl>
                                          </p:spTgt>
                                        </p:tgtEl>
                                        <p:attrNameLst>
                                          <p:attrName>style.visibility</p:attrName>
                                        </p:attrNameLst>
                                      </p:cBhvr>
                                      <p:to>
                                        <p:strVal val="visible"/>
                                      </p:to>
                                    </p:set>
                                    <p:animEffect transition="in" filter="fade">
                                      <p:cBhvr>
                                        <p:cTn id="17" dur="2000"/>
                                        <p:tgtEl>
                                          <p:spTgt spid="3686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867">
                                            <p:txEl>
                                              <p:pRg st="1" end="1"/>
                                            </p:txEl>
                                          </p:spTgt>
                                        </p:tgtEl>
                                        <p:attrNameLst>
                                          <p:attrName>style.visibility</p:attrName>
                                        </p:attrNameLst>
                                      </p:cBhvr>
                                      <p:to>
                                        <p:strVal val="visible"/>
                                      </p:to>
                                    </p:set>
                                    <p:animEffect transition="in" filter="fade">
                                      <p:cBhvr>
                                        <p:cTn id="22" dur="2000"/>
                                        <p:tgtEl>
                                          <p:spTgt spid="3686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867">
                                            <p:txEl>
                                              <p:pRg st="2" end="2"/>
                                            </p:txEl>
                                          </p:spTgt>
                                        </p:tgtEl>
                                        <p:attrNameLst>
                                          <p:attrName>style.visibility</p:attrName>
                                        </p:attrNameLst>
                                      </p:cBhvr>
                                      <p:to>
                                        <p:strVal val="visible"/>
                                      </p:to>
                                    </p:set>
                                    <p:animEffect transition="in" filter="fade">
                                      <p:cBhvr>
                                        <p:cTn id="27" dur="2000"/>
                                        <p:tgtEl>
                                          <p:spTgt spid="3686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5061"/>
                                        </p:tgtEl>
                                        <p:attrNameLst>
                                          <p:attrName>style.visibility</p:attrName>
                                        </p:attrNameLst>
                                      </p:cBhvr>
                                      <p:to>
                                        <p:strVal val="visible"/>
                                      </p:to>
                                    </p:set>
                                    <p:anim calcmode="lin" valueType="num">
                                      <p:cBhvr additive="base">
                                        <p:cTn id="32" dur="500" fill="hold"/>
                                        <p:tgtEl>
                                          <p:spTgt spid="45061"/>
                                        </p:tgtEl>
                                        <p:attrNameLst>
                                          <p:attrName>ppt_x</p:attrName>
                                        </p:attrNameLst>
                                      </p:cBhvr>
                                      <p:tavLst>
                                        <p:tav tm="0">
                                          <p:val>
                                            <p:strVal val="#ppt_x"/>
                                          </p:val>
                                        </p:tav>
                                        <p:tav tm="100000">
                                          <p:val>
                                            <p:strVal val="#ppt_x"/>
                                          </p:val>
                                        </p:tav>
                                      </p:tavLst>
                                    </p:anim>
                                    <p:anim calcmode="lin" valueType="num">
                                      <p:cBhvr additive="base">
                                        <p:cTn id="33"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5060"/>
                                        </p:tgtEl>
                                        <p:attrNameLst>
                                          <p:attrName>style.visibility</p:attrName>
                                        </p:attrNameLst>
                                      </p:cBhvr>
                                      <p:to>
                                        <p:strVal val="visible"/>
                                      </p:to>
                                    </p:set>
                                    <p:animEffect transition="in" filter="wipe(down)">
                                      <p:cBhvr>
                                        <p:cTn id="38"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686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228600" y="0"/>
            <a:ext cx="8686800" cy="1631950"/>
          </a:xfrm>
          <a:prstGeom prst="rect">
            <a:avLst/>
          </a:prstGeom>
          <a:noFill/>
          <a:ln w="9525">
            <a:noFill/>
            <a:miter lim="800000"/>
            <a:headEnd/>
            <a:tailEnd/>
          </a:ln>
        </p:spPr>
        <p:txBody>
          <a:bodyPr>
            <a:spAutoFit/>
          </a:bodyPr>
          <a:lstStyle/>
          <a:p>
            <a:pPr algn="ctr"/>
            <a:r>
              <a:rPr lang="en-US" sz="4000" b="1" u="sng" dirty="0" err="1">
                <a:solidFill>
                  <a:srgbClr val="D60093"/>
                </a:solidFill>
                <a:latin typeface="AkrutiDevPriyanka" pitchFamily="2" charset="0"/>
              </a:rPr>
              <a:t>He´Mve</a:t>
            </a:r>
            <a:r>
              <a:rPr lang="en-US" sz="4000" b="1" u="sng" dirty="0">
                <a:solidFill>
                  <a:srgbClr val="D60093"/>
                </a:solidFill>
                <a:latin typeface="AkrutiDevPriyanka" pitchFamily="2" charset="0"/>
              </a:rPr>
              <a:t> </a:t>
            </a:r>
            <a:r>
              <a:rPr lang="en-US" sz="4000" b="1" u="sng" dirty="0" err="1">
                <a:solidFill>
                  <a:srgbClr val="D60093"/>
                </a:solidFill>
                <a:latin typeface="AkrutiDevPriyanka" pitchFamily="2" charset="0"/>
              </a:rPr>
              <a:t>veb</a:t>
            </a:r>
            <a:r>
              <a:rPr lang="en-US" sz="4000" b="1" u="sng" dirty="0">
                <a:solidFill>
                  <a:srgbClr val="D60093"/>
                </a:solidFill>
                <a:latin typeface="AkrutiDevPriyanka" pitchFamily="2" charset="0"/>
              </a:rPr>
              <a:t>. 3</a:t>
            </a:r>
          </a:p>
          <a:p>
            <a:r>
              <a:rPr lang="en-US" sz="2000" b="1" dirty="0" err="1">
                <a:latin typeface="AkrutiDevPriyanka" pitchFamily="2" charset="0"/>
              </a:rPr>
              <a:t>peye</a:t>
            </a:r>
            <a:r>
              <a:rPr lang="en-US" sz="2000" b="1" dirty="0">
                <a:latin typeface="AkrutiDevPriyanka" pitchFamily="2" charset="0"/>
              </a:rPr>
              <a:t> </a:t>
            </a:r>
            <a:r>
              <a:rPr lang="en-US" sz="2000" b="1" dirty="0" err="1">
                <a:latin typeface="AkrutiDevPriyanka" pitchFamily="2" charset="0"/>
              </a:rPr>
              <a:t>Gvemes</a:t>
            </a:r>
            <a:r>
              <a:rPr lang="en-US" sz="2000" b="1" dirty="0">
                <a:latin typeface="AkrutiDevPriyanka" pitchFamily="2" charset="0"/>
              </a:rPr>
              <a:t> </a:t>
            </a:r>
            <a:r>
              <a:rPr lang="en-US" sz="2000" b="1" dirty="0" err="1">
                <a:latin typeface="AkrutiDevPriyanka" pitchFamily="2" charset="0"/>
              </a:rPr>
              <a:t>Hetíe</a:t>
            </a:r>
            <a:r>
              <a:rPr lang="en-US" sz="2000" b="1" dirty="0">
                <a:latin typeface="AkrutiDevPriyanka" pitchFamily="2" charset="0"/>
              </a:rPr>
              <a:t> ie³ee </a:t>
            </a:r>
            <a:r>
              <a:rPr lang="en-US" sz="2000" b="1" dirty="0" err="1">
                <a:latin typeface="AkrutiDevPriyanka" pitchFamily="2" charset="0"/>
              </a:rPr>
              <a:t>efkeÀ</a:t>
            </a:r>
            <a:r>
              <a:rPr lang="en-US" sz="2000" b="1" dirty="0">
                <a:latin typeface="AkrutiDevPriyanka" pitchFamily="2" charset="0"/>
              </a:rPr>
              <a:t> keÌ³ee </a:t>
            </a:r>
            <a:r>
              <a:rPr lang="en-US" sz="2000" b="1" dirty="0" err="1">
                <a:latin typeface="AkrutiDevPriyanka" pitchFamily="2" charset="0"/>
              </a:rPr>
              <a:t>DeeHe</a:t>
            </a:r>
            <a:r>
              <a:rPr lang="en-US" sz="2000" b="1" dirty="0">
                <a:latin typeface="AkrutiDevPriyanka" pitchFamily="2" charset="0"/>
              </a:rPr>
              <a:t> </a:t>
            </a:r>
            <a:r>
              <a:rPr lang="en-US" sz="2000" b="1" dirty="0" err="1">
                <a:latin typeface="AkrutiDevPriyanka" pitchFamily="2" charset="0"/>
              </a:rPr>
              <a:t>Fme</a:t>
            </a:r>
            <a:r>
              <a:rPr lang="en-US" sz="2000" b="1" dirty="0">
                <a:latin typeface="AkrutiDevPriyanka" pitchFamily="2" charset="0"/>
              </a:rPr>
              <a:t> </a:t>
            </a:r>
            <a:r>
              <a:rPr lang="en-US" sz="2000" b="1" dirty="0" err="1">
                <a:latin typeface="AkrutiDevPriyanka" pitchFamily="2" charset="0"/>
              </a:rPr>
              <a:t>yeele</a:t>
            </a:r>
            <a:r>
              <a:rPr lang="en-US" sz="2000" b="1" dirty="0">
                <a:latin typeface="AkrutiDevPriyanka" pitchFamily="2" charset="0"/>
              </a:rPr>
              <a:t> </a:t>
            </a:r>
            <a:r>
              <a:rPr lang="en-US" sz="2000" b="1" dirty="0" err="1">
                <a:latin typeface="AkrutiDevPriyanka" pitchFamily="2" charset="0"/>
              </a:rPr>
              <a:t>mes</a:t>
            </a:r>
            <a:r>
              <a:rPr lang="en-US" sz="2000" b="1" dirty="0">
                <a:latin typeface="AkrutiDevPriyanka" pitchFamily="2" charset="0"/>
              </a:rPr>
              <a:t> </a:t>
            </a:r>
            <a:r>
              <a:rPr lang="en-US" sz="2000" b="1" dirty="0" err="1">
                <a:latin typeface="AkrutiDevPriyanka" pitchFamily="2" charset="0"/>
              </a:rPr>
              <a:t>mencele</a:t>
            </a:r>
            <a:r>
              <a:rPr lang="en-US" sz="2000" b="1" dirty="0">
                <a:latin typeface="AkrutiDevPriyanka" pitchFamily="2" charset="0"/>
              </a:rPr>
              <a:t> </a:t>
            </a:r>
            <a:r>
              <a:rPr lang="en-US" sz="2000" b="1" dirty="0" err="1">
                <a:latin typeface="AkrutiDevPriyanka" pitchFamily="2" charset="0"/>
              </a:rPr>
              <a:t>nw</a:t>
            </a:r>
            <a:r>
              <a:rPr lang="en-US" sz="2000" b="1" dirty="0">
                <a:latin typeface="AkrutiDevPriyanka" pitchFamily="2" charset="0"/>
              </a:rPr>
              <a:t> </a:t>
            </a:r>
            <a:r>
              <a:rPr lang="en-US" sz="2000" b="1" dirty="0" err="1">
                <a:latin typeface="AkrutiDevPriyanka" pitchFamily="2" charset="0"/>
              </a:rPr>
              <a:t>HeefjJeej</a:t>
            </a:r>
            <a:r>
              <a:rPr lang="en-US" sz="2000" b="1" dirty="0">
                <a:latin typeface="AkrutiDevPriyanka" pitchFamily="2" charset="0"/>
              </a:rPr>
              <a:t> </a:t>
            </a:r>
            <a:r>
              <a:rPr lang="en-US" sz="2000" b="1" dirty="0" err="1">
                <a:latin typeface="AkrutiDevPriyanka" pitchFamily="2" charset="0"/>
              </a:rPr>
              <a:t>ceW</a:t>
            </a:r>
            <a:r>
              <a:rPr lang="en-US" sz="2000" b="1" dirty="0">
                <a:latin typeface="AkrutiDevPriyanka" pitchFamily="2" charset="0"/>
              </a:rPr>
              <a:t> </a:t>
            </a:r>
            <a:r>
              <a:rPr lang="en-US" sz="2000" b="1" dirty="0" err="1">
                <a:latin typeface="AkrutiDevPriyanka" pitchFamily="2" charset="0"/>
              </a:rPr>
              <a:t>meodYeeJeHetCe</a:t>
            </a:r>
            <a:r>
              <a:rPr lang="en-US" sz="2000" b="1" dirty="0">
                <a:latin typeface="AkrutiDevPriyanka" pitchFamily="2" charset="0"/>
              </a:rPr>
              <a:t>&amp; </a:t>
            </a:r>
            <a:r>
              <a:rPr lang="en-US" sz="2000" b="1" dirty="0" err="1">
                <a:latin typeface="AkrutiDevPriyanka" pitchFamily="2" charset="0"/>
              </a:rPr>
              <a:t>JeeleeJejCe</a:t>
            </a:r>
            <a:r>
              <a:rPr lang="en-US" sz="2000" b="1" dirty="0">
                <a:latin typeface="AkrutiDevPriyanka" pitchFamily="2" charset="0"/>
              </a:rPr>
              <a:t> </a:t>
            </a:r>
            <a:r>
              <a:rPr lang="en-US" sz="2000" b="1" dirty="0" err="1">
                <a:latin typeface="AkrutiDevPriyanka" pitchFamily="2" charset="0"/>
              </a:rPr>
              <a:t>leYeer</a:t>
            </a:r>
            <a:r>
              <a:rPr lang="en-US" sz="2000" b="1" dirty="0">
                <a:latin typeface="AkrutiDevPriyanka" pitchFamily="2" charset="0"/>
              </a:rPr>
              <a:t> </a:t>
            </a:r>
            <a:r>
              <a:rPr lang="en-US" sz="2000" b="1" dirty="0" err="1">
                <a:latin typeface="AkrutiDevPriyanka" pitchFamily="2" charset="0"/>
              </a:rPr>
              <a:t>nes</a:t>
            </a:r>
            <a:r>
              <a:rPr lang="en-US" sz="2000" b="1" dirty="0">
                <a:latin typeface="AkrutiDevPriyanka" pitchFamily="2" charset="0"/>
              </a:rPr>
              <a:t> </a:t>
            </a:r>
            <a:r>
              <a:rPr lang="en-US" sz="2000" b="1" dirty="0" err="1">
                <a:latin typeface="AkrutiDevPriyanka" pitchFamily="2" charset="0"/>
              </a:rPr>
              <a:t>mekeÀlee</a:t>
            </a:r>
            <a:r>
              <a:rPr lang="en-US" sz="2000" b="1" dirty="0">
                <a:latin typeface="AkrutiDevPriyanka" pitchFamily="2" charset="0"/>
              </a:rPr>
              <a:t> </a:t>
            </a:r>
            <a:r>
              <a:rPr lang="en-US" sz="2000" b="1" dirty="0" err="1">
                <a:latin typeface="AkrutiDevPriyanka" pitchFamily="2" charset="0"/>
              </a:rPr>
              <a:t>nw</a:t>
            </a:r>
            <a:r>
              <a:rPr lang="en-US" sz="2000" b="1" dirty="0">
                <a:latin typeface="AkrutiDevPriyanka" pitchFamily="2" charset="0"/>
              </a:rPr>
              <a:t>, </a:t>
            </a:r>
            <a:r>
              <a:rPr lang="en-US" sz="2000" b="1" dirty="0" err="1">
                <a:latin typeface="AkrutiDevPriyanka" pitchFamily="2" charset="0"/>
              </a:rPr>
              <a:t>peye</a:t>
            </a:r>
            <a:r>
              <a:rPr lang="en-US" sz="2000" b="1" dirty="0">
                <a:latin typeface="AkrutiDevPriyanka" pitchFamily="2" charset="0"/>
              </a:rPr>
              <a:t> </a:t>
            </a:r>
            <a:r>
              <a:rPr lang="en-US" sz="2000" b="1" dirty="0" err="1">
                <a:latin typeface="AkrutiDevPriyanka" pitchFamily="2" charset="0"/>
              </a:rPr>
              <a:t>veejer</a:t>
            </a:r>
            <a:r>
              <a:rPr lang="en-US" sz="2000" b="1" dirty="0">
                <a:latin typeface="AkrutiDevPriyanka" pitchFamily="2" charset="0"/>
              </a:rPr>
              <a:t> </a:t>
            </a:r>
            <a:r>
              <a:rPr lang="en-US" sz="2000" b="1" dirty="0" err="1">
                <a:latin typeface="AkrutiDevPriyanka" pitchFamily="2" charset="0"/>
              </a:rPr>
              <a:t>DeHeves</a:t>
            </a:r>
            <a:r>
              <a:rPr lang="en-US" sz="2000" b="1" dirty="0">
                <a:latin typeface="AkrutiDevPriyanka" pitchFamily="2" charset="0"/>
              </a:rPr>
              <a:t> </a:t>
            </a:r>
            <a:r>
              <a:rPr lang="en-US" sz="2000" b="1" dirty="0" err="1">
                <a:latin typeface="AkrutiDevPriyanka" pitchFamily="2" charset="0"/>
              </a:rPr>
              <a:t>DeeHekeÀes</a:t>
            </a:r>
            <a:r>
              <a:rPr lang="en-US" sz="2000" b="1" dirty="0">
                <a:latin typeface="AkrutiDevPriyanka" pitchFamily="2" charset="0"/>
              </a:rPr>
              <a:t> </a:t>
            </a:r>
            <a:r>
              <a:rPr lang="en-US" sz="2000" b="1" dirty="0">
                <a:latin typeface="Times New Roman" pitchFamily="18" charset="0"/>
                <a:cs typeface="Times New Roman" pitchFamily="18" charset="0"/>
              </a:rPr>
              <a:t>adjust</a:t>
            </a:r>
            <a:r>
              <a:rPr lang="en-US" sz="2000" b="1" dirty="0">
                <a:latin typeface="AkrutiDevPriyanka" pitchFamily="2" charset="0"/>
              </a:rPr>
              <a:t> </a:t>
            </a:r>
            <a:r>
              <a:rPr lang="en-US" sz="2000" b="1" dirty="0" err="1">
                <a:latin typeface="AkrutiDevPriyanka" pitchFamily="2" charset="0"/>
              </a:rPr>
              <a:t>keÀj</a:t>
            </a:r>
            <a:r>
              <a:rPr lang="en-US" sz="2000" b="1" dirty="0">
                <a:latin typeface="AkrutiDevPriyanka" pitchFamily="2" charset="0"/>
              </a:rPr>
              <a:t> </a:t>
            </a:r>
            <a:r>
              <a:rPr lang="en-US" sz="2000" b="1" dirty="0" err="1">
                <a:latin typeface="AkrutiDevPriyanka" pitchFamily="2" charset="0"/>
              </a:rPr>
              <a:t>ueW</a:t>
            </a:r>
            <a:r>
              <a:rPr lang="en-US" sz="2000" b="1" dirty="0">
                <a:latin typeface="AkrutiDevPriyanka" pitchFamily="2" charset="0"/>
              </a:rPr>
              <a:t> lees </a:t>
            </a:r>
            <a:r>
              <a:rPr lang="en-US" sz="2000" b="1" dirty="0" err="1">
                <a:latin typeface="AkrutiDevPriyanka" pitchFamily="2" charset="0"/>
              </a:rPr>
              <a:t>Fme</a:t>
            </a:r>
            <a:r>
              <a:rPr lang="en-US" sz="2000" b="1" dirty="0">
                <a:latin typeface="AkrutiDevPriyanka" pitchFamily="2" charset="0"/>
              </a:rPr>
              <a:t> </a:t>
            </a:r>
            <a:r>
              <a:rPr lang="en-US" sz="2000" b="1" dirty="0" err="1">
                <a:latin typeface="AkrutiDevPriyanka" pitchFamily="2" charset="0"/>
              </a:rPr>
              <a:t>Hej</a:t>
            </a:r>
            <a:r>
              <a:rPr lang="en-US" sz="2000" b="1" dirty="0">
                <a:latin typeface="AkrutiDevPriyanka" pitchFamily="2" charset="0"/>
              </a:rPr>
              <a:t> 40 </a:t>
            </a:r>
            <a:r>
              <a:rPr lang="en-US" sz="2000" b="1" dirty="0" err="1">
                <a:latin typeface="AkrutiDevPriyanka" pitchFamily="2" charset="0"/>
              </a:rPr>
              <a:t>He´efleMele</a:t>
            </a:r>
            <a:r>
              <a:rPr lang="en-US" sz="2000" b="1" dirty="0">
                <a:latin typeface="AkrutiDevPriyanka" pitchFamily="2" charset="0"/>
              </a:rPr>
              <a:t> </a:t>
            </a:r>
            <a:r>
              <a:rPr lang="en-US" sz="2000" b="1" dirty="0" err="1">
                <a:latin typeface="AkrutiDevPriyanka" pitchFamily="2" charset="0"/>
              </a:rPr>
              <a:t>Heg</a:t>
            </a:r>
            <a:r>
              <a:rPr lang="en-US" sz="2000" b="1" dirty="0">
                <a:latin typeface="AkrutiDevPriyanka" pitchFamily="2" charset="0"/>
              </a:rPr>
              <a:t>ª&lt;</a:t>
            </a:r>
            <a:r>
              <a:rPr lang="en-US" sz="2000" b="1" dirty="0" err="1">
                <a:latin typeface="AkrutiDevPriyanka" pitchFamily="2" charset="0"/>
              </a:rPr>
              <a:t>eeW</a:t>
            </a:r>
            <a:r>
              <a:rPr lang="en-US" sz="2000" b="1" dirty="0">
                <a:latin typeface="AkrutiDevPriyanka" pitchFamily="2" charset="0"/>
              </a:rPr>
              <a:t> </a:t>
            </a:r>
            <a:r>
              <a:rPr lang="en-US" sz="2000" b="1" dirty="0" err="1">
                <a:latin typeface="AkrutiDevPriyanka" pitchFamily="2" charset="0"/>
              </a:rPr>
              <a:t>keÀer</a:t>
            </a:r>
            <a:r>
              <a:rPr lang="en-US" sz="2000" b="1" dirty="0">
                <a:latin typeface="AkrutiDevPriyanka" pitchFamily="2" charset="0"/>
              </a:rPr>
              <a:t> je³e </a:t>
            </a:r>
            <a:r>
              <a:rPr lang="en-US" sz="2000" b="1" dirty="0" err="1">
                <a:latin typeface="AkrutiDevPriyanka" pitchFamily="2" charset="0"/>
              </a:rPr>
              <a:t>neB</a:t>
            </a:r>
            <a:r>
              <a:rPr lang="en-US" sz="2000" b="1" dirty="0">
                <a:latin typeface="AkrutiDevPriyanka" pitchFamily="2" charset="0"/>
              </a:rPr>
              <a:t> </a:t>
            </a:r>
            <a:r>
              <a:rPr lang="en-US" sz="2000" b="1" dirty="0" err="1">
                <a:latin typeface="AkrutiDevPriyanka" pitchFamily="2" charset="0"/>
              </a:rPr>
              <a:t>ceW</a:t>
            </a:r>
            <a:r>
              <a:rPr lang="en-US" sz="2000" b="1" dirty="0">
                <a:latin typeface="AkrutiDevPriyanka" pitchFamily="2" charset="0"/>
              </a:rPr>
              <a:t> Leer~ 55 </a:t>
            </a:r>
            <a:r>
              <a:rPr lang="en-US" sz="2000" b="1" dirty="0" err="1">
                <a:latin typeface="AkrutiDevPriyanka" pitchFamily="2" charset="0"/>
              </a:rPr>
              <a:t>He´efleMele</a:t>
            </a:r>
            <a:r>
              <a:rPr lang="en-US" sz="2000" b="1" dirty="0">
                <a:latin typeface="AkrutiDevPriyanka" pitchFamily="2" charset="0"/>
              </a:rPr>
              <a:t> </a:t>
            </a:r>
            <a:r>
              <a:rPr lang="en-US" sz="2000" b="1" dirty="0" err="1">
                <a:latin typeface="AkrutiDevPriyanka" pitchFamily="2" charset="0"/>
              </a:rPr>
              <a:t>FmekesÀ</a:t>
            </a:r>
            <a:r>
              <a:rPr lang="en-US" sz="2000" b="1" dirty="0">
                <a:latin typeface="AkrutiDevPriyanka" pitchFamily="2" charset="0"/>
              </a:rPr>
              <a:t> </a:t>
            </a:r>
            <a:r>
              <a:rPr lang="en-US" sz="2000" b="1" dirty="0" err="1">
                <a:latin typeface="AkrutiDevPriyanka" pitchFamily="2" charset="0"/>
              </a:rPr>
              <a:t>He#e</a:t>
            </a:r>
            <a:r>
              <a:rPr lang="en-US" sz="2000" b="1" dirty="0">
                <a:latin typeface="AkrutiDevPriyanka" pitchFamily="2" charset="0"/>
              </a:rPr>
              <a:t> </a:t>
            </a:r>
            <a:r>
              <a:rPr lang="en-US" sz="2000" b="1" dirty="0" err="1">
                <a:latin typeface="AkrutiDevPriyanka" pitchFamily="2" charset="0"/>
              </a:rPr>
              <a:t>ceW</a:t>
            </a:r>
            <a:r>
              <a:rPr lang="en-US" sz="2000" b="1" dirty="0">
                <a:latin typeface="AkrutiDevPriyanka" pitchFamily="2" charset="0"/>
              </a:rPr>
              <a:t> </a:t>
            </a:r>
            <a:r>
              <a:rPr lang="en-US" sz="2000" b="1" dirty="0" err="1">
                <a:latin typeface="AkrutiDevPriyanka" pitchFamily="2" charset="0"/>
              </a:rPr>
              <a:t>veneR</a:t>
            </a:r>
            <a:r>
              <a:rPr lang="en-US" sz="2000" b="1" dirty="0">
                <a:latin typeface="AkrutiDevPriyanka" pitchFamily="2" charset="0"/>
              </a:rPr>
              <a:t> Les </a:t>
            </a:r>
            <a:r>
              <a:rPr lang="en-US" sz="2000" b="1" dirty="0" err="1">
                <a:latin typeface="AkrutiDevPriyanka" pitchFamily="2" charset="0"/>
              </a:rPr>
              <a:t>peyeefkeÀ</a:t>
            </a:r>
            <a:r>
              <a:rPr lang="en-US" sz="2000" b="1" dirty="0">
                <a:latin typeface="AkrutiDevPriyanka" pitchFamily="2" charset="0"/>
              </a:rPr>
              <a:t> 05 </a:t>
            </a:r>
            <a:r>
              <a:rPr lang="en-US" sz="2000" b="1" dirty="0" err="1">
                <a:latin typeface="AkrutiDevPriyanka" pitchFamily="2" charset="0"/>
              </a:rPr>
              <a:t>He´efleMele</a:t>
            </a:r>
            <a:r>
              <a:rPr lang="en-US" sz="2000" b="1" dirty="0">
                <a:latin typeface="AkrutiDevPriyanka" pitchFamily="2" charset="0"/>
              </a:rPr>
              <a:t> </a:t>
            </a:r>
            <a:r>
              <a:rPr lang="en-US" sz="2000" b="1" dirty="0" err="1">
                <a:latin typeface="AkrutiDevPriyanka" pitchFamily="2" charset="0"/>
              </a:rPr>
              <a:t>Heg</a:t>
            </a:r>
            <a:r>
              <a:rPr lang="en-US" sz="2000" b="1" dirty="0">
                <a:latin typeface="AkrutiDevPriyanka" pitchFamily="2" charset="0"/>
              </a:rPr>
              <a:t>ª&lt;</a:t>
            </a:r>
            <a:r>
              <a:rPr lang="en-US" sz="2000" b="1" dirty="0" err="1">
                <a:latin typeface="AkrutiDevPriyanka" pitchFamily="2" charset="0"/>
              </a:rPr>
              <a:t>eeW</a:t>
            </a:r>
            <a:r>
              <a:rPr lang="en-US" sz="2000" b="1" dirty="0">
                <a:latin typeface="AkrutiDevPriyanka" pitchFamily="2" charset="0"/>
              </a:rPr>
              <a:t> </a:t>
            </a:r>
            <a:r>
              <a:rPr lang="en-US" sz="2000" b="1" dirty="0" err="1">
                <a:latin typeface="AkrutiDevPriyanka" pitchFamily="2" charset="0"/>
              </a:rPr>
              <a:t>ves</a:t>
            </a:r>
            <a:r>
              <a:rPr lang="en-US" sz="2000" b="1" dirty="0">
                <a:latin typeface="AkrutiDevPriyanka" pitchFamily="2" charset="0"/>
              </a:rPr>
              <a:t> </a:t>
            </a:r>
            <a:r>
              <a:rPr lang="en-US" sz="2000" b="1" dirty="0" err="1">
                <a:latin typeface="AkrutiDevPriyanka" pitchFamily="2" charset="0"/>
              </a:rPr>
              <a:t>keÀne</a:t>
            </a:r>
            <a:r>
              <a:rPr lang="en-US" sz="2000" b="1" dirty="0">
                <a:latin typeface="AkrutiDevPriyanka" pitchFamily="2" charset="0"/>
              </a:rPr>
              <a:t>- </a:t>
            </a:r>
            <a:r>
              <a:rPr lang="en-US" sz="2000" b="1" dirty="0" err="1">
                <a:latin typeface="AkrutiDevPriyanka" pitchFamily="2" charset="0"/>
              </a:rPr>
              <a:t>nceW</a:t>
            </a:r>
            <a:r>
              <a:rPr lang="en-US" sz="2000" b="1" dirty="0">
                <a:latin typeface="AkrutiDevPriyanka" pitchFamily="2" charset="0"/>
              </a:rPr>
              <a:t> </a:t>
            </a:r>
            <a:r>
              <a:rPr lang="en-US" sz="2000" b="1" dirty="0" err="1">
                <a:latin typeface="AkrutiDevPriyanka" pitchFamily="2" charset="0"/>
              </a:rPr>
              <a:t>Helee</a:t>
            </a:r>
            <a:r>
              <a:rPr lang="en-US" sz="2000" b="1" dirty="0">
                <a:latin typeface="AkrutiDevPriyanka" pitchFamily="2" charset="0"/>
              </a:rPr>
              <a:t> </a:t>
            </a:r>
            <a:r>
              <a:rPr lang="en-US" sz="2000" b="1" dirty="0" err="1">
                <a:latin typeface="AkrutiDevPriyanka" pitchFamily="2" charset="0"/>
              </a:rPr>
              <a:t>veneR</a:t>
            </a:r>
            <a:r>
              <a:rPr lang="en-US" sz="2000" b="1" dirty="0">
                <a:latin typeface="AkrutiDevPriyanka" pitchFamily="2" charset="0"/>
              </a:rPr>
              <a:t> </a:t>
            </a:r>
            <a:r>
              <a:rPr lang="en-US" sz="2000" b="1" dirty="0" err="1">
                <a:latin typeface="AkrutiDevPriyanka" pitchFamily="2" charset="0"/>
              </a:rPr>
              <a:t>nw</a:t>
            </a:r>
            <a:r>
              <a:rPr lang="en-US" sz="2000" b="1" dirty="0">
                <a:solidFill>
                  <a:schemeClr val="bg1"/>
                </a:solidFill>
                <a:latin typeface="AkrutiDevPriyanka" pitchFamily="2" charset="0"/>
              </a:rPr>
              <a:t>~</a:t>
            </a:r>
          </a:p>
        </p:txBody>
      </p:sp>
      <p:pic>
        <p:nvPicPr>
          <p:cNvPr id="46083" name="Picture 2"/>
          <p:cNvPicPr>
            <a:picLocks noChangeAspect="1" noChangeArrowheads="1"/>
          </p:cNvPicPr>
          <p:nvPr/>
        </p:nvPicPr>
        <p:blipFill>
          <a:blip r:embed="rId3"/>
          <a:srcRect/>
          <a:stretch>
            <a:fillRect/>
          </a:stretch>
        </p:blipFill>
        <p:spPr bwMode="auto">
          <a:xfrm>
            <a:off x="4114800" y="1676400"/>
            <a:ext cx="4748213" cy="1728788"/>
          </a:xfrm>
          <a:prstGeom prst="rect">
            <a:avLst/>
          </a:prstGeom>
          <a:noFill/>
          <a:ln w="9525">
            <a:noFill/>
            <a:miter lim="800000"/>
            <a:headEnd/>
            <a:tailEnd/>
          </a:ln>
        </p:spPr>
      </p:pic>
      <p:pic>
        <p:nvPicPr>
          <p:cNvPr id="46084" name="Picture 3"/>
          <p:cNvPicPr>
            <a:picLocks noChangeAspect="1" noChangeArrowheads="1"/>
          </p:cNvPicPr>
          <p:nvPr/>
        </p:nvPicPr>
        <p:blipFill>
          <a:blip r:embed="rId4"/>
          <a:srcRect/>
          <a:stretch>
            <a:fillRect/>
          </a:stretch>
        </p:blipFill>
        <p:spPr bwMode="auto">
          <a:xfrm>
            <a:off x="304800" y="3429000"/>
            <a:ext cx="8534400" cy="3429000"/>
          </a:xfrm>
          <a:prstGeom prst="rect">
            <a:avLst/>
          </a:prstGeom>
          <a:noFill/>
          <a:ln w="9525">
            <a:noFill/>
            <a:miter lim="800000"/>
            <a:headEnd/>
            <a:tailEnd/>
          </a:ln>
        </p:spPr>
      </p:pic>
      <p:sp>
        <p:nvSpPr>
          <p:cNvPr id="37893" name="Rectangle 4"/>
          <p:cNvSpPr>
            <a:spLocks noChangeArrowheads="1"/>
          </p:cNvSpPr>
          <p:nvPr/>
        </p:nvSpPr>
        <p:spPr bwMode="auto">
          <a:xfrm>
            <a:off x="381000" y="1905000"/>
            <a:ext cx="3581400" cy="1262063"/>
          </a:xfrm>
          <a:prstGeom prst="rect">
            <a:avLst/>
          </a:prstGeom>
          <a:noFill/>
          <a:ln w="9525">
            <a:noFill/>
            <a:miter lim="800000"/>
            <a:headEnd/>
            <a:tailEnd/>
          </a:ln>
        </p:spPr>
        <p:txBody>
          <a:bodyPr>
            <a:spAutoFit/>
          </a:bodyPr>
          <a:lstStyle/>
          <a:p>
            <a:pPr>
              <a:defRPr/>
            </a:pPr>
            <a:r>
              <a:rPr lang="en-US" sz="2800" b="1" u="sng" dirty="0" err="1">
                <a:latin typeface="AkrutiDevPriyanka" pitchFamily="2" charset="0"/>
              </a:rPr>
              <a:t>leeefuekeÀe</a:t>
            </a:r>
            <a:endParaRPr lang="en-US" sz="2800" b="1" u="sng" dirty="0">
              <a:latin typeface="AkrutiDevPriyanka" pitchFamily="2" charset="0"/>
            </a:endParaRPr>
          </a:p>
          <a:p>
            <a:pPr>
              <a:defRPr/>
            </a:pPr>
            <a:r>
              <a:rPr lang="en-US" sz="2400" b="1" dirty="0" err="1">
                <a:latin typeface="AkrutiDevPriyanka" pitchFamily="2" charset="0"/>
              </a:rPr>
              <a:t>neB</a:t>
            </a:r>
            <a:r>
              <a:rPr lang="en-US" sz="2400" b="1" dirty="0">
                <a:latin typeface="AkrutiDevPriyanka" pitchFamily="2" charset="0"/>
              </a:rPr>
              <a:t>	</a:t>
            </a:r>
            <a:r>
              <a:rPr lang="en-US" sz="2400" b="1" dirty="0" err="1">
                <a:latin typeface="AkrutiDevPriyanka" pitchFamily="2" charset="0"/>
              </a:rPr>
              <a:t>vee</a:t>
            </a:r>
            <a:r>
              <a:rPr lang="en-US" sz="2400" b="1" dirty="0">
                <a:latin typeface="AkrutiDevPriyanka" pitchFamily="2" charset="0"/>
              </a:rPr>
              <a:t>	</a:t>
            </a:r>
            <a:r>
              <a:rPr lang="en-US" sz="2400" b="1" dirty="0" err="1">
                <a:latin typeface="AkrutiDevPriyanka" pitchFamily="2" charset="0"/>
              </a:rPr>
              <a:t>leìmLe</a:t>
            </a:r>
            <a:endParaRPr lang="en-US" sz="2400" b="1" dirty="0">
              <a:latin typeface="AkrutiDevPriyanka" pitchFamily="2" charset="0"/>
            </a:endParaRPr>
          </a:p>
          <a:p>
            <a:pPr>
              <a:defRPr/>
            </a:pPr>
            <a:r>
              <a:rPr lang="en-US" sz="2400" b="1" dirty="0"/>
              <a:t>40 </a:t>
            </a:r>
            <a:r>
              <a:rPr lang="en-US" sz="2400" b="1" dirty="0">
                <a:latin typeface="+mn-lt"/>
              </a:rPr>
              <a:t>	55	05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Effect transition="in" filter="fade">
                                      <p:cBhvr>
                                        <p:cTn id="7" dur="2000"/>
                                        <p:tgtEl>
                                          <p:spTgt spid="460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2">
                                            <p:txEl>
                                              <p:pRg st="1" end="1"/>
                                            </p:txEl>
                                          </p:spTgt>
                                        </p:tgtEl>
                                        <p:attrNameLst>
                                          <p:attrName>style.visibility</p:attrName>
                                        </p:attrNameLst>
                                      </p:cBhvr>
                                      <p:to>
                                        <p:strVal val="visible"/>
                                      </p:to>
                                    </p:set>
                                    <p:animEffect transition="in" filter="fade">
                                      <p:cBhvr>
                                        <p:cTn id="12" dur="2000"/>
                                        <p:tgtEl>
                                          <p:spTgt spid="460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083"/>
                                        </p:tgtEl>
                                        <p:attrNameLst>
                                          <p:attrName>style.visibility</p:attrName>
                                        </p:attrNameLst>
                                      </p:cBhvr>
                                      <p:to>
                                        <p:strVal val="visible"/>
                                      </p:to>
                                    </p:set>
                                    <p:animEffect transition="in" filter="fade">
                                      <p:cBhvr>
                                        <p:cTn id="17" dur="2000"/>
                                        <p:tgtEl>
                                          <p:spTgt spid="4608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6084"/>
                                        </p:tgtEl>
                                        <p:attrNameLst>
                                          <p:attrName>style.visibility</p:attrName>
                                        </p:attrNameLst>
                                      </p:cBhvr>
                                      <p:to>
                                        <p:strVal val="visible"/>
                                      </p:to>
                                    </p:set>
                                    <p:anim calcmode="lin" valueType="num">
                                      <p:cBhvr additive="base">
                                        <p:cTn id="22" dur="500" fill="hold"/>
                                        <p:tgtEl>
                                          <p:spTgt spid="46084"/>
                                        </p:tgtEl>
                                        <p:attrNameLst>
                                          <p:attrName>ppt_x</p:attrName>
                                        </p:attrNameLst>
                                      </p:cBhvr>
                                      <p:tavLst>
                                        <p:tav tm="0">
                                          <p:val>
                                            <p:strVal val="#ppt_x"/>
                                          </p:val>
                                        </p:tav>
                                        <p:tav tm="100000">
                                          <p:val>
                                            <p:strVal val="#ppt_x"/>
                                          </p:val>
                                        </p:tav>
                                      </p:tavLst>
                                    </p:anim>
                                    <p:anim calcmode="lin" valueType="num">
                                      <p:cBhvr additive="base">
                                        <p:cTn id="23" dur="500" fill="hold"/>
                                        <p:tgtEl>
                                          <p:spTgt spid="4608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7893">
                                            <p:txEl>
                                              <p:pRg st="0" end="0"/>
                                            </p:txEl>
                                          </p:spTgt>
                                        </p:tgtEl>
                                        <p:attrNameLst>
                                          <p:attrName>style.visibility</p:attrName>
                                        </p:attrNameLst>
                                      </p:cBhvr>
                                      <p:to>
                                        <p:strVal val="visible"/>
                                      </p:to>
                                    </p:set>
                                    <p:anim calcmode="lin" valueType="num">
                                      <p:cBhvr additive="base">
                                        <p:cTn id="28" dur="500" fill="hold"/>
                                        <p:tgtEl>
                                          <p:spTgt spid="3789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78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7893">
                                            <p:txEl>
                                              <p:pRg st="1" end="1"/>
                                            </p:txEl>
                                          </p:spTgt>
                                        </p:tgtEl>
                                        <p:attrNameLst>
                                          <p:attrName>style.visibility</p:attrName>
                                        </p:attrNameLst>
                                      </p:cBhvr>
                                      <p:to>
                                        <p:strVal val="visible"/>
                                      </p:to>
                                    </p:set>
                                    <p:anim calcmode="lin" valueType="num">
                                      <p:cBhvr additive="base">
                                        <p:cTn id="34" dur="500" fill="hold"/>
                                        <p:tgtEl>
                                          <p:spTgt spid="37893">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78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7893">
                                            <p:txEl>
                                              <p:pRg st="2" end="2"/>
                                            </p:txEl>
                                          </p:spTgt>
                                        </p:tgtEl>
                                        <p:attrNameLst>
                                          <p:attrName>style.visibility</p:attrName>
                                        </p:attrNameLst>
                                      </p:cBhvr>
                                      <p:to>
                                        <p:strVal val="visible"/>
                                      </p:to>
                                    </p:set>
                                    <p:anim calcmode="lin" valueType="num">
                                      <p:cBhvr additive="base">
                                        <p:cTn id="40" dur="500" fill="hold"/>
                                        <p:tgtEl>
                                          <p:spTgt spid="37893">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789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p:bldP spid="3789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152400" y="0"/>
            <a:ext cx="8839200" cy="1631950"/>
          </a:xfrm>
          <a:prstGeom prst="rect">
            <a:avLst/>
          </a:prstGeom>
          <a:noFill/>
          <a:ln w="9525">
            <a:noFill/>
            <a:miter lim="800000"/>
            <a:headEnd/>
            <a:tailEnd/>
          </a:ln>
        </p:spPr>
        <p:txBody>
          <a:bodyPr>
            <a:spAutoFit/>
          </a:bodyPr>
          <a:lstStyle/>
          <a:p>
            <a:pPr algn="ctr"/>
            <a:r>
              <a:rPr lang="en-US" sz="4000" b="1" u="sng" dirty="0" err="1">
                <a:solidFill>
                  <a:srgbClr val="D60093"/>
                </a:solidFill>
                <a:latin typeface="AkrutiDevPriyanka" pitchFamily="2" charset="0"/>
              </a:rPr>
              <a:t>He´Mve</a:t>
            </a:r>
            <a:r>
              <a:rPr lang="en-US" sz="4000" b="1" u="sng" dirty="0">
                <a:solidFill>
                  <a:srgbClr val="D60093"/>
                </a:solidFill>
                <a:latin typeface="AkrutiDevPriyanka" pitchFamily="2" charset="0"/>
              </a:rPr>
              <a:t> </a:t>
            </a:r>
            <a:r>
              <a:rPr lang="en-US" sz="4000" b="1" u="sng" dirty="0" err="1">
                <a:solidFill>
                  <a:srgbClr val="D60093"/>
                </a:solidFill>
                <a:latin typeface="AkrutiDevPriyanka" pitchFamily="2" charset="0"/>
              </a:rPr>
              <a:t>veb</a:t>
            </a:r>
            <a:r>
              <a:rPr lang="en-US" sz="4000" b="1" u="sng" dirty="0">
                <a:solidFill>
                  <a:srgbClr val="D60093"/>
                </a:solidFill>
                <a:latin typeface="AkrutiDevPriyanka" pitchFamily="2" charset="0"/>
              </a:rPr>
              <a:t>. 4</a:t>
            </a:r>
          </a:p>
          <a:p>
            <a:r>
              <a:rPr lang="en-US" b="1" dirty="0">
                <a:latin typeface="AkrutiDevPriyanka" pitchFamily="2" charset="0"/>
              </a:rPr>
              <a:t>   </a:t>
            </a:r>
            <a:r>
              <a:rPr lang="en-US" sz="2000" b="1" dirty="0" err="1">
                <a:latin typeface="AkrutiDevPriyanka" pitchFamily="2" charset="0"/>
              </a:rPr>
              <a:t>ueæ</a:t>
            </a:r>
            <a:r>
              <a:rPr lang="en-US" sz="2000" b="1" dirty="0">
                <a:latin typeface="AkrutiDevPriyanka" pitchFamily="2" charset="0"/>
              </a:rPr>
              <a:t>[efkeÀ³eeW </a:t>
            </a:r>
            <a:r>
              <a:rPr lang="en-US" sz="2000" b="1" dirty="0" err="1">
                <a:latin typeface="AkrutiDevPriyanka" pitchFamily="2" charset="0"/>
              </a:rPr>
              <a:t>keÀer</a:t>
            </a:r>
            <a:r>
              <a:rPr lang="en-US" sz="2000" b="1" dirty="0">
                <a:latin typeface="AkrutiDevPriyanka" pitchFamily="2" charset="0"/>
              </a:rPr>
              <a:t> G®®e </a:t>
            </a:r>
            <a:r>
              <a:rPr lang="en-US" sz="2000" b="1" dirty="0" err="1">
                <a:latin typeface="AkrutiDevPriyanka" pitchFamily="2" charset="0"/>
              </a:rPr>
              <a:t>efMe#ee</a:t>
            </a:r>
            <a:r>
              <a:rPr lang="en-US" sz="2000" b="1" dirty="0">
                <a:latin typeface="AkrutiDevPriyanka" pitchFamily="2" charset="0"/>
              </a:rPr>
              <a:t> </a:t>
            </a:r>
            <a:r>
              <a:rPr lang="en-US" sz="2000" b="1" dirty="0" err="1">
                <a:latin typeface="AkrutiDevPriyanka" pitchFamily="2" charset="0"/>
              </a:rPr>
              <a:t>kesÀ</a:t>
            </a:r>
            <a:r>
              <a:rPr lang="en-US" sz="2000" b="1" dirty="0">
                <a:latin typeface="AkrutiDevPriyanka" pitchFamily="2" charset="0"/>
              </a:rPr>
              <a:t> </a:t>
            </a:r>
            <a:r>
              <a:rPr lang="en-US" sz="2000" b="1" dirty="0" err="1">
                <a:latin typeface="AkrutiDevPriyanka" pitchFamily="2" charset="0"/>
              </a:rPr>
              <a:t>yeejs</a:t>
            </a:r>
            <a:r>
              <a:rPr lang="en-US" sz="2000" b="1" dirty="0">
                <a:latin typeface="AkrutiDevPriyanka" pitchFamily="2" charset="0"/>
              </a:rPr>
              <a:t> </a:t>
            </a:r>
            <a:r>
              <a:rPr lang="en-US" sz="2000" b="1" dirty="0" err="1">
                <a:latin typeface="AkrutiDevPriyanka" pitchFamily="2" charset="0"/>
              </a:rPr>
              <a:t>ceW</a:t>
            </a:r>
            <a:r>
              <a:rPr lang="en-US" sz="2000" b="1" dirty="0">
                <a:latin typeface="AkrutiDevPriyanka" pitchFamily="2" charset="0"/>
              </a:rPr>
              <a:t> </a:t>
            </a:r>
            <a:r>
              <a:rPr lang="en-US" sz="2000" b="1" dirty="0" err="1">
                <a:latin typeface="AkrutiDevPriyanka" pitchFamily="2" charset="0"/>
              </a:rPr>
              <a:t>peye</a:t>
            </a:r>
            <a:r>
              <a:rPr lang="en-US" sz="2000" b="1" dirty="0">
                <a:latin typeface="AkrutiDevPriyanka" pitchFamily="2" charset="0"/>
              </a:rPr>
              <a:t> </a:t>
            </a:r>
            <a:r>
              <a:rPr lang="en-US" sz="2000" b="1" dirty="0" err="1">
                <a:latin typeface="AkrutiDevPriyanka" pitchFamily="2" charset="0"/>
              </a:rPr>
              <a:t>GvekeÀer</a:t>
            </a:r>
            <a:r>
              <a:rPr lang="en-US" sz="2000" b="1" dirty="0">
                <a:latin typeface="AkrutiDevPriyanka" pitchFamily="2" charset="0"/>
              </a:rPr>
              <a:t> je³e </a:t>
            </a:r>
            <a:r>
              <a:rPr lang="en-US" sz="2000" b="1" dirty="0" err="1">
                <a:latin typeface="AkrutiDevPriyanka" pitchFamily="2" charset="0"/>
              </a:rPr>
              <a:t>peeveveer</a:t>
            </a:r>
            <a:r>
              <a:rPr lang="en-US" sz="2000" b="1" dirty="0">
                <a:latin typeface="AkrutiDevPriyanka" pitchFamily="2" charset="0"/>
              </a:rPr>
              <a:t> ®</a:t>
            </a:r>
            <a:r>
              <a:rPr lang="en-US" sz="2000" b="1" dirty="0" err="1">
                <a:latin typeface="AkrutiDevPriyanka" pitchFamily="2" charset="0"/>
              </a:rPr>
              <a:t>eener</a:t>
            </a:r>
            <a:r>
              <a:rPr lang="en-US" sz="2000" b="1" dirty="0">
                <a:latin typeface="AkrutiDevPriyanka" pitchFamily="2" charset="0"/>
              </a:rPr>
              <a:t> lees 55 </a:t>
            </a:r>
            <a:r>
              <a:rPr lang="en-US" sz="2000" b="1" dirty="0" err="1">
                <a:latin typeface="AkrutiDevPriyanka" pitchFamily="2" charset="0"/>
              </a:rPr>
              <a:t>He´efleMele</a:t>
            </a:r>
            <a:r>
              <a:rPr lang="en-US" sz="2000" b="1" dirty="0">
                <a:latin typeface="AkrutiDevPriyanka" pitchFamily="2" charset="0"/>
              </a:rPr>
              <a:t> </a:t>
            </a:r>
            <a:r>
              <a:rPr lang="en-US" sz="2000" b="1" dirty="0" err="1">
                <a:latin typeface="AkrutiDevPriyanka" pitchFamily="2" charset="0"/>
              </a:rPr>
              <a:t>Heg</a:t>
            </a:r>
            <a:r>
              <a:rPr lang="en-US" sz="2000" b="1" dirty="0">
                <a:latin typeface="AkrutiDevPriyanka" pitchFamily="2" charset="0"/>
              </a:rPr>
              <a:t>ª&lt;</a:t>
            </a:r>
            <a:r>
              <a:rPr lang="en-US" sz="2000" b="1" dirty="0" err="1">
                <a:latin typeface="AkrutiDevPriyanka" pitchFamily="2" charset="0"/>
              </a:rPr>
              <a:t>eeW</a:t>
            </a:r>
            <a:r>
              <a:rPr lang="en-US" sz="2000" b="1" dirty="0">
                <a:latin typeface="AkrutiDevPriyanka" pitchFamily="2" charset="0"/>
              </a:rPr>
              <a:t> </a:t>
            </a:r>
            <a:r>
              <a:rPr lang="en-US" sz="2000" b="1" dirty="0" err="1">
                <a:latin typeface="AkrutiDevPriyanka" pitchFamily="2" charset="0"/>
              </a:rPr>
              <a:t>ves</a:t>
            </a:r>
            <a:r>
              <a:rPr lang="en-US" sz="2000" b="1" dirty="0">
                <a:latin typeface="AkrutiDevPriyanka" pitchFamily="2" charset="0"/>
              </a:rPr>
              <a:t> </a:t>
            </a:r>
            <a:r>
              <a:rPr lang="en-US" sz="2000" b="1" dirty="0" err="1">
                <a:latin typeface="AkrutiDevPriyanka" pitchFamily="2" charset="0"/>
              </a:rPr>
              <a:t>neB</a:t>
            </a:r>
            <a:r>
              <a:rPr lang="en-US" sz="2000" b="1" dirty="0">
                <a:latin typeface="AkrutiDevPriyanka" pitchFamily="2" charset="0"/>
              </a:rPr>
              <a:t> </a:t>
            </a:r>
            <a:r>
              <a:rPr lang="en-US" sz="2000" b="1" dirty="0" err="1">
                <a:latin typeface="AkrutiDevPriyanka" pitchFamily="2" charset="0"/>
              </a:rPr>
              <a:t>ceW</a:t>
            </a:r>
            <a:r>
              <a:rPr lang="en-US" sz="2000" b="1" dirty="0">
                <a:latin typeface="AkrutiDevPriyanka" pitchFamily="2" charset="0"/>
              </a:rPr>
              <a:t> </a:t>
            </a:r>
            <a:r>
              <a:rPr lang="en-US" sz="2000" b="1" dirty="0" err="1">
                <a:latin typeface="AkrutiDevPriyanka" pitchFamily="2" charset="0"/>
              </a:rPr>
              <a:t>DeHevee</a:t>
            </a:r>
            <a:r>
              <a:rPr lang="en-US" sz="2000" b="1" dirty="0">
                <a:latin typeface="AkrutiDevPriyanka" pitchFamily="2" charset="0"/>
              </a:rPr>
              <a:t> </a:t>
            </a:r>
            <a:r>
              <a:rPr lang="en-US" sz="2000" b="1" dirty="0" err="1">
                <a:latin typeface="AkrutiDevPriyanka" pitchFamily="2" charset="0"/>
              </a:rPr>
              <a:t>GÊej</a:t>
            </a:r>
            <a:r>
              <a:rPr lang="en-US" sz="2000" b="1" dirty="0">
                <a:latin typeface="AkrutiDevPriyanka" pitchFamily="2" charset="0"/>
              </a:rPr>
              <a:t> efo³ee~ 30 </a:t>
            </a:r>
            <a:r>
              <a:rPr lang="en-US" sz="2000" b="1" dirty="0" err="1">
                <a:latin typeface="AkrutiDevPriyanka" pitchFamily="2" charset="0"/>
              </a:rPr>
              <a:t>He´efleMele</a:t>
            </a:r>
            <a:r>
              <a:rPr lang="en-US" sz="2000" b="1" dirty="0">
                <a:latin typeface="AkrutiDevPriyanka" pitchFamily="2" charset="0"/>
              </a:rPr>
              <a:t> </a:t>
            </a:r>
            <a:r>
              <a:rPr lang="en-US" sz="2000" b="1" dirty="0" err="1">
                <a:latin typeface="AkrutiDevPriyanka" pitchFamily="2" charset="0"/>
              </a:rPr>
              <a:t>Heg</a:t>
            </a:r>
            <a:r>
              <a:rPr lang="en-US" sz="2000" b="1" dirty="0">
                <a:latin typeface="AkrutiDevPriyanka" pitchFamily="2" charset="0"/>
              </a:rPr>
              <a:t>ª&lt;</a:t>
            </a:r>
            <a:r>
              <a:rPr lang="en-US" sz="2000" b="1" dirty="0" err="1">
                <a:latin typeface="AkrutiDevPriyanka" pitchFamily="2" charset="0"/>
              </a:rPr>
              <a:t>eeW</a:t>
            </a:r>
            <a:r>
              <a:rPr lang="en-US" sz="2000" b="1" dirty="0">
                <a:latin typeface="AkrutiDevPriyanka" pitchFamily="2" charset="0"/>
              </a:rPr>
              <a:t> </a:t>
            </a:r>
            <a:r>
              <a:rPr lang="en-US" sz="2000" b="1" dirty="0" err="1">
                <a:latin typeface="AkrutiDevPriyanka" pitchFamily="2" charset="0"/>
              </a:rPr>
              <a:t>keÀe</a:t>
            </a:r>
            <a:r>
              <a:rPr lang="en-US" sz="2000" b="1" dirty="0">
                <a:latin typeface="AkrutiDevPriyanka" pitchFamily="2" charset="0"/>
              </a:rPr>
              <a:t> </a:t>
            </a:r>
            <a:r>
              <a:rPr lang="en-US" sz="2000" b="1" dirty="0" err="1">
                <a:latin typeface="AkrutiDevPriyanka" pitchFamily="2" charset="0"/>
              </a:rPr>
              <a:t>ceevevee</a:t>
            </a:r>
            <a:r>
              <a:rPr lang="en-US" sz="2000" b="1" dirty="0">
                <a:latin typeface="AkrutiDevPriyanka" pitchFamily="2" charset="0"/>
              </a:rPr>
              <a:t> Lee </a:t>
            </a:r>
            <a:r>
              <a:rPr lang="en-US" sz="2000" b="1" dirty="0" err="1">
                <a:latin typeface="AkrutiDevPriyanka" pitchFamily="2" charset="0"/>
              </a:rPr>
              <a:t>efkeÀ</a:t>
            </a:r>
            <a:r>
              <a:rPr lang="en-US" sz="2000" b="1" dirty="0">
                <a:latin typeface="AkrutiDevPriyanka" pitchFamily="2" charset="0"/>
              </a:rPr>
              <a:t> </a:t>
            </a:r>
            <a:r>
              <a:rPr lang="en-US" sz="2000" b="1" dirty="0" err="1">
                <a:latin typeface="AkrutiDevPriyanka" pitchFamily="2" charset="0"/>
              </a:rPr>
              <a:t>FmekeÀer</a:t>
            </a:r>
            <a:r>
              <a:rPr lang="en-US" sz="2000" b="1" dirty="0">
                <a:latin typeface="AkrutiDevPriyanka" pitchFamily="2" charset="0"/>
              </a:rPr>
              <a:t> </a:t>
            </a:r>
            <a:r>
              <a:rPr lang="en-US" sz="2000" b="1" dirty="0" err="1">
                <a:latin typeface="AkrutiDevPriyanka" pitchFamily="2" charset="0"/>
              </a:rPr>
              <a:t>keÀesF</a:t>
            </a:r>
            <a:r>
              <a:rPr lang="en-US" sz="2000" b="1" dirty="0">
                <a:latin typeface="AkrutiDevPriyanka" pitchFamily="2" charset="0"/>
              </a:rPr>
              <a:t>&amp; DeeJeM³ekeÀlee </a:t>
            </a:r>
            <a:r>
              <a:rPr lang="en-US" sz="2000" b="1" dirty="0" err="1">
                <a:latin typeface="AkrutiDevPriyanka" pitchFamily="2" charset="0"/>
              </a:rPr>
              <a:t>veneR</a:t>
            </a:r>
            <a:r>
              <a:rPr lang="en-US" sz="2000" b="1" dirty="0">
                <a:latin typeface="AkrutiDevPriyanka" pitchFamily="2" charset="0"/>
              </a:rPr>
              <a:t> </a:t>
            </a:r>
            <a:r>
              <a:rPr lang="en-US" sz="2000" b="1" dirty="0" err="1">
                <a:latin typeface="AkrutiDevPriyanka" pitchFamily="2" charset="0"/>
              </a:rPr>
              <a:t>nw</a:t>
            </a:r>
            <a:r>
              <a:rPr lang="en-US" sz="2000" b="1" dirty="0">
                <a:latin typeface="AkrutiDevPriyanka" pitchFamily="2" charset="0"/>
              </a:rPr>
              <a:t> </a:t>
            </a:r>
            <a:r>
              <a:rPr lang="en-US" sz="2000" b="1" dirty="0" err="1">
                <a:latin typeface="AkrutiDevPriyanka" pitchFamily="2" charset="0"/>
              </a:rPr>
              <a:t>Deewj</a:t>
            </a:r>
            <a:r>
              <a:rPr lang="en-US" sz="2000" b="1" dirty="0">
                <a:latin typeface="AkrutiDevPriyanka" pitchFamily="2" charset="0"/>
              </a:rPr>
              <a:t> 15 </a:t>
            </a:r>
            <a:r>
              <a:rPr lang="en-US" sz="2000" b="1" dirty="0" err="1">
                <a:latin typeface="AkrutiDevPriyanka" pitchFamily="2" charset="0"/>
              </a:rPr>
              <a:t>He´efleMele</a:t>
            </a:r>
            <a:r>
              <a:rPr lang="en-US" sz="2000" b="1" dirty="0">
                <a:latin typeface="AkrutiDevPriyanka" pitchFamily="2" charset="0"/>
              </a:rPr>
              <a:t> </a:t>
            </a:r>
            <a:r>
              <a:rPr lang="en-US" sz="2000" b="1" dirty="0" err="1">
                <a:latin typeface="AkrutiDevPriyanka" pitchFamily="2" charset="0"/>
              </a:rPr>
              <a:t>ves</a:t>
            </a:r>
            <a:r>
              <a:rPr lang="en-US" sz="2000" b="1" dirty="0">
                <a:latin typeface="AkrutiDevPriyanka" pitchFamily="2" charset="0"/>
              </a:rPr>
              <a:t> </a:t>
            </a:r>
            <a:r>
              <a:rPr lang="en-US" sz="2000" b="1" dirty="0" err="1">
                <a:latin typeface="AkrutiDevPriyanka" pitchFamily="2" charset="0"/>
              </a:rPr>
              <a:t>Helee</a:t>
            </a:r>
            <a:r>
              <a:rPr lang="en-US" sz="2000" b="1" dirty="0">
                <a:latin typeface="AkrutiDevPriyanka" pitchFamily="2" charset="0"/>
              </a:rPr>
              <a:t> </a:t>
            </a:r>
            <a:r>
              <a:rPr lang="en-US" sz="2000" b="1" dirty="0" err="1">
                <a:latin typeface="AkrutiDevPriyanka" pitchFamily="2" charset="0"/>
              </a:rPr>
              <a:t>veneR</a:t>
            </a:r>
            <a:r>
              <a:rPr lang="en-US" sz="2000" b="1" dirty="0">
                <a:latin typeface="AkrutiDevPriyanka" pitchFamily="2" charset="0"/>
              </a:rPr>
              <a:t> </a:t>
            </a:r>
            <a:r>
              <a:rPr lang="en-US" sz="2000" b="1" dirty="0" err="1">
                <a:latin typeface="AkrutiDevPriyanka" pitchFamily="2" charset="0"/>
              </a:rPr>
              <a:t>keÀnkeÀj</a:t>
            </a:r>
            <a:r>
              <a:rPr lang="en-US" sz="2000" b="1" dirty="0">
                <a:latin typeface="AkrutiDevPriyanka" pitchFamily="2" charset="0"/>
              </a:rPr>
              <a:t> </a:t>
            </a:r>
            <a:r>
              <a:rPr lang="en-US" sz="2000" b="1" dirty="0" err="1">
                <a:latin typeface="AkrutiDevPriyanka" pitchFamily="2" charset="0"/>
              </a:rPr>
              <a:t>DeHevee</a:t>
            </a:r>
            <a:r>
              <a:rPr lang="en-US" sz="2000" b="1" dirty="0">
                <a:latin typeface="AkrutiDevPriyanka" pitchFamily="2" charset="0"/>
              </a:rPr>
              <a:t> </a:t>
            </a:r>
            <a:r>
              <a:rPr lang="en-US" sz="2000" b="1" dirty="0" err="1">
                <a:latin typeface="AkrutiDevPriyanka" pitchFamily="2" charset="0"/>
              </a:rPr>
              <a:t>Heeríe</a:t>
            </a:r>
            <a:r>
              <a:rPr lang="en-US" sz="2000" b="1" dirty="0">
                <a:latin typeface="AkrutiDevPriyanka" pitchFamily="2" charset="0"/>
              </a:rPr>
              <a:t> </a:t>
            </a:r>
            <a:r>
              <a:rPr lang="en-US" sz="2000" b="1" dirty="0" err="1">
                <a:latin typeface="AkrutiDevPriyanka" pitchFamily="2" charset="0"/>
              </a:rPr>
              <a:t>ígæ</a:t>
            </a:r>
            <a:r>
              <a:rPr lang="en-US" sz="2000" b="1" dirty="0">
                <a:latin typeface="AkrutiDevPriyanka" pitchFamily="2" charset="0"/>
              </a:rPr>
              <a:t>[e efue³ee</a:t>
            </a:r>
            <a:r>
              <a:rPr lang="en-US" sz="2000" b="1" dirty="0">
                <a:latin typeface="AkrutiDevAditi" pitchFamily="2" charset="0"/>
              </a:rPr>
              <a:t>~</a:t>
            </a:r>
          </a:p>
        </p:txBody>
      </p:sp>
      <p:pic>
        <p:nvPicPr>
          <p:cNvPr id="47107" name="Picture 2"/>
          <p:cNvPicPr>
            <a:picLocks noChangeAspect="1" noChangeArrowheads="1"/>
          </p:cNvPicPr>
          <p:nvPr/>
        </p:nvPicPr>
        <p:blipFill>
          <a:blip r:embed="rId3"/>
          <a:srcRect/>
          <a:stretch>
            <a:fillRect/>
          </a:stretch>
        </p:blipFill>
        <p:spPr bwMode="auto">
          <a:xfrm>
            <a:off x="4038600" y="1371600"/>
            <a:ext cx="4800600" cy="2209800"/>
          </a:xfrm>
          <a:prstGeom prst="rect">
            <a:avLst/>
          </a:prstGeom>
          <a:noFill/>
          <a:ln w="9525">
            <a:noFill/>
            <a:miter lim="800000"/>
            <a:headEnd/>
            <a:tailEnd/>
          </a:ln>
        </p:spPr>
      </p:pic>
      <p:pic>
        <p:nvPicPr>
          <p:cNvPr id="47108" name="Picture 3"/>
          <p:cNvPicPr>
            <a:picLocks noChangeAspect="1" noChangeArrowheads="1"/>
          </p:cNvPicPr>
          <p:nvPr/>
        </p:nvPicPr>
        <p:blipFill>
          <a:blip r:embed="rId4"/>
          <a:srcRect/>
          <a:stretch>
            <a:fillRect/>
          </a:stretch>
        </p:blipFill>
        <p:spPr bwMode="auto">
          <a:xfrm>
            <a:off x="381000" y="3429000"/>
            <a:ext cx="8458200" cy="3429000"/>
          </a:xfrm>
          <a:prstGeom prst="rect">
            <a:avLst/>
          </a:prstGeom>
          <a:noFill/>
          <a:ln w="9525">
            <a:noFill/>
            <a:miter lim="800000"/>
            <a:headEnd/>
            <a:tailEnd/>
          </a:ln>
        </p:spPr>
      </p:pic>
      <p:sp>
        <p:nvSpPr>
          <p:cNvPr id="47109" name="Rectangle 4"/>
          <p:cNvSpPr>
            <a:spLocks noChangeArrowheads="1"/>
          </p:cNvSpPr>
          <p:nvPr/>
        </p:nvSpPr>
        <p:spPr bwMode="auto">
          <a:xfrm>
            <a:off x="304800" y="1524000"/>
            <a:ext cx="3657600" cy="1262063"/>
          </a:xfrm>
          <a:prstGeom prst="rect">
            <a:avLst/>
          </a:prstGeom>
          <a:noFill/>
          <a:ln w="9525">
            <a:noFill/>
            <a:miter lim="800000"/>
            <a:headEnd/>
            <a:tailEnd/>
          </a:ln>
        </p:spPr>
        <p:txBody>
          <a:bodyPr>
            <a:spAutoFit/>
          </a:bodyPr>
          <a:lstStyle/>
          <a:p>
            <a:r>
              <a:rPr lang="en-US" sz="2800" b="1" u="sng" dirty="0" err="1">
                <a:latin typeface="AkrutiDevPriyanka" pitchFamily="2" charset="0"/>
              </a:rPr>
              <a:t>leeefuekeÀe</a:t>
            </a:r>
            <a:endParaRPr lang="en-US" sz="2800" b="1" u="sng" dirty="0">
              <a:latin typeface="AkrutiDevPriyanka" pitchFamily="2" charset="0"/>
            </a:endParaRPr>
          </a:p>
          <a:p>
            <a:r>
              <a:rPr lang="en-US" sz="2400" b="1" dirty="0" err="1">
                <a:latin typeface="AkrutiDevPriyanka" pitchFamily="2" charset="0"/>
              </a:rPr>
              <a:t>neB</a:t>
            </a:r>
            <a:r>
              <a:rPr lang="en-US" sz="2400" b="1" dirty="0">
                <a:latin typeface="AkrutiDevPriyanka" pitchFamily="2" charset="0"/>
              </a:rPr>
              <a:t>	</a:t>
            </a:r>
            <a:r>
              <a:rPr lang="en-US" sz="2400" b="1" dirty="0" err="1">
                <a:latin typeface="AkrutiDevPriyanka" pitchFamily="2" charset="0"/>
              </a:rPr>
              <a:t>vee</a:t>
            </a:r>
            <a:r>
              <a:rPr lang="en-US" sz="2400" b="1" dirty="0">
                <a:latin typeface="AkrutiDevPriyanka" pitchFamily="2" charset="0"/>
              </a:rPr>
              <a:t>	</a:t>
            </a:r>
            <a:r>
              <a:rPr lang="en-US" sz="2400" b="1" dirty="0" err="1">
                <a:latin typeface="AkrutiDevPriyanka" pitchFamily="2" charset="0"/>
              </a:rPr>
              <a:t>leìmLe</a:t>
            </a:r>
            <a:endParaRPr lang="en-US" sz="2400" b="1" dirty="0">
              <a:latin typeface="AkrutiDevPriyanka" pitchFamily="2" charset="0"/>
            </a:endParaRPr>
          </a:p>
          <a:p>
            <a:r>
              <a:rPr lang="en-US" sz="2400" b="1" dirty="0"/>
              <a:t>55 </a:t>
            </a:r>
            <a:r>
              <a:rPr lang="en-US" sz="2400" b="1" dirty="0">
                <a:latin typeface="AkrutiDevAditi" pitchFamily="2" charset="0"/>
              </a:rPr>
              <a:t>	</a:t>
            </a:r>
            <a:r>
              <a:rPr lang="en-US" sz="2400" b="1" dirty="0"/>
              <a:t> 30 </a:t>
            </a:r>
            <a:r>
              <a:rPr lang="en-US" sz="2400" b="1" dirty="0">
                <a:latin typeface="AkrutiDevAditi" pitchFamily="2" charset="0"/>
              </a:rPr>
              <a:t>	</a:t>
            </a:r>
            <a:r>
              <a:rPr lang="en-US" sz="2400" b="1" dirty="0"/>
              <a:t> 15 </a:t>
            </a:r>
            <a:endParaRPr lang="en-US" sz="2400" b="1" dirty="0">
              <a:latin typeface="AkrutiDevAditi"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500" fill="hold"/>
                                        <p:tgtEl>
                                          <p:spTgt spid="47107"/>
                                        </p:tgtEl>
                                        <p:attrNameLst>
                                          <p:attrName>ppt_x</p:attrName>
                                        </p:attrNameLst>
                                      </p:cBhvr>
                                      <p:tavLst>
                                        <p:tav tm="0">
                                          <p:val>
                                            <p:strVal val="#ppt_x"/>
                                          </p:val>
                                        </p:tav>
                                        <p:tav tm="100000">
                                          <p:val>
                                            <p:strVal val="#ppt_x"/>
                                          </p:val>
                                        </p:tav>
                                      </p:tavLst>
                                    </p:anim>
                                    <p:anim calcmode="lin" valueType="num">
                                      <p:cBhvr additive="base">
                                        <p:cTn id="8" dur="500" fill="hold"/>
                                        <p:tgtEl>
                                          <p:spTgt spid="4710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108"/>
                                        </p:tgtEl>
                                        <p:attrNameLst>
                                          <p:attrName>style.visibility</p:attrName>
                                        </p:attrNameLst>
                                      </p:cBhvr>
                                      <p:to>
                                        <p:strVal val="visible"/>
                                      </p:to>
                                    </p:set>
                                    <p:anim calcmode="lin" valueType="num">
                                      <p:cBhvr additive="base">
                                        <p:cTn id="11" dur="500" fill="hold"/>
                                        <p:tgtEl>
                                          <p:spTgt spid="47108"/>
                                        </p:tgtEl>
                                        <p:attrNameLst>
                                          <p:attrName>ppt_x</p:attrName>
                                        </p:attrNameLst>
                                      </p:cBhvr>
                                      <p:tavLst>
                                        <p:tav tm="0">
                                          <p:val>
                                            <p:strVal val="#ppt_x"/>
                                          </p:val>
                                        </p:tav>
                                        <p:tav tm="100000">
                                          <p:val>
                                            <p:strVal val="#ppt_x"/>
                                          </p:val>
                                        </p:tav>
                                      </p:tavLst>
                                    </p:anim>
                                    <p:anim calcmode="lin" valueType="num">
                                      <p:cBhvr additive="base">
                                        <p:cTn id="12" dur="500" fill="hold"/>
                                        <p:tgtEl>
                                          <p:spTgt spid="4710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06">
                                            <p:txEl>
                                              <p:pRg st="0" end="0"/>
                                            </p:txEl>
                                          </p:spTgt>
                                        </p:tgtEl>
                                        <p:attrNameLst>
                                          <p:attrName>style.visibility</p:attrName>
                                        </p:attrNameLst>
                                      </p:cBhvr>
                                      <p:to>
                                        <p:strVal val="visible"/>
                                      </p:to>
                                    </p:set>
                                    <p:animEffect transition="in" filter="fade">
                                      <p:cBhvr>
                                        <p:cTn id="17" dur="2000"/>
                                        <p:tgtEl>
                                          <p:spTgt spid="4710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106">
                                            <p:txEl>
                                              <p:pRg st="1" end="1"/>
                                            </p:txEl>
                                          </p:spTgt>
                                        </p:tgtEl>
                                        <p:attrNameLst>
                                          <p:attrName>style.visibility</p:attrName>
                                        </p:attrNameLst>
                                      </p:cBhvr>
                                      <p:to>
                                        <p:strVal val="visible"/>
                                      </p:to>
                                    </p:set>
                                    <p:animEffect transition="in" filter="fade">
                                      <p:cBhvr>
                                        <p:cTn id="22" dur="2000"/>
                                        <p:tgtEl>
                                          <p:spTgt spid="4710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109">
                                            <p:txEl>
                                              <p:pRg st="0" end="0"/>
                                            </p:txEl>
                                          </p:spTgt>
                                        </p:tgtEl>
                                        <p:attrNameLst>
                                          <p:attrName>style.visibility</p:attrName>
                                        </p:attrNameLst>
                                      </p:cBhvr>
                                      <p:to>
                                        <p:strVal val="visible"/>
                                      </p:to>
                                    </p:set>
                                    <p:animEffect transition="in" filter="fade">
                                      <p:cBhvr>
                                        <p:cTn id="27" dur="2000"/>
                                        <p:tgtEl>
                                          <p:spTgt spid="4710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7109">
                                            <p:txEl>
                                              <p:pRg st="1" end="1"/>
                                            </p:txEl>
                                          </p:spTgt>
                                        </p:tgtEl>
                                        <p:attrNameLst>
                                          <p:attrName>style.visibility</p:attrName>
                                        </p:attrNameLst>
                                      </p:cBhvr>
                                      <p:to>
                                        <p:strVal val="visible"/>
                                      </p:to>
                                    </p:set>
                                    <p:animEffect transition="in" filter="fade">
                                      <p:cBhvr>
                                        <p:cTn id="32" dur="2000"/>
                                        <p:tgtEl>
                                          <p:spTgt spid="4710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109">
                                            <p:txEl>
                                              <p:pRg st="2" end="2"/>
                                            </p:txEl>
                                          </p:spTgt>
                                        </p:tgtEl>
                                        <p:attrNameLst>
                                          <p:attrName>style.visibility</p:attrName>
                                        </p:attrNameLst>
                                      </p:cBhvr>
                                      <p:to>
                                        <p:strVal val="visible"/>
                                      </p:to>
                                    </p:set>
                                    <p:animEffect transition="in" filter="fade">
                                      <p:cBhvr>
                                        <p:cTn id="37" dur="2000"/>
                                        <p:tgtEl>
                                          <p:spTgt spid="471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P spid="4710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152400" y="0"/>
            <a:ext cx="8839200" cy="1323975"/>
          </a:xfrm>
          <a:prstGeom prst="rect">
            <a:avLst/>
          </a:prstGeom>
          <a:noFill/>
          <a:ln w="9525">
            <a:noFill/>
            <a:miter lim="800000"/>
            <a:headEnd/>
            <a:tailEnd/>
          </a:ln>
        </p:spPr>
        <p:txBody>
          <a:bodyPr>
            <a:spAutoFit/>
          </a:bodyPr>
          <a:lstStyle/>
          <a:p>
            <a:pPr algn="ctr"/>
            <a:r>
              <a:rPr lang="en-US" sz="4000" b="1" u="sng" dirty="0" err="1">
                <a:solidFill>
                  <a:srgbClr val="D60093"/>
                </a:solidFill>
                <a:latin typeface="AkrutiDevPriyanka" pitchFamily="2" charset="0"/>
              </a:rPr>
              <a:t>He´Mve</a:t>
            </a:r>
            <a:r>
              <a:rPr lang="en-US" sz="4000" b="1" u="sng" dirty="0">
                <a:solidFill>
                  <a:srgbClr val="D60093"/>
                </a:solidFill>
                <a:latin typeface="AkrutiDevPriyanka" pitchFamily="2" charset="0"/>
              </a:rPr>
              <a:t> </a:t>
            </a:r>
            <a:r>
              <a:rPr lang="en-US" sz="4000" b="1" u="sng" dirty="0" err="1">
                <a:solidFill>
                  <a:srgbClr val="D60093"/>
                </a:solidFill>
                <a:latin typeface="AkrutiDevPriyanka" pitchFamily="2" charset="0"/>
              </a:rPr>
              <a:t>veb</a:t>
            </a:r>
            <a:r>
              <a:rPr lang="en-US" sz="4000" b="1" u="sng" dirty="0">
                <a:solidFill>
                  <a:srgbClr val="D60093"/>
                </a:solidFill>
                <a:latin typeface="AkrutiDevPriyanka" pitchFamily="2" charset="0"/>
              </a:rPr>
              <a:t>. 30</a:t>
            </a:r>
          </a:p>
          <a:p>
            <a:r>
              <a:rPr lang="en-US" sz="2000" b="1" dirty="0" err="1">
                <a:latin typeface="AkrutiDevPriyanka" pitchFamily="2" charset="0"/>
              </a:rPr>
              <a:t>peye</a:t>
            </a:r>
            <a:r>
              <a:rPr lang="en-US" sz="2000" b="1" dirty="0">
                <a:latin typeface="AkrutiDevPriyanka" pitchFamily="2" charset="0"/>
              </a:rPr>
              <a:t> </a:t>
            </a:r>
            <a:r>
              <a:rPr lang="en-US" sz="2000" b="1" dirty="0" err="1">
                <a:latin typeface="AkrutiDevPriyanka" pitchFamily="2" charset="0"/>
              </a:rPr>
              <a:t>Gvemes</a:t>
            </a:r>
            <a:r>
              <a:rPr lang="en-US" sz="2000" b="1" dirty="0">
                <a:latin typeface="AkrutiDevPriyanka" pitchFamily="2" charset="0"/>
              </a:rPr>
              <a:t> </a:t>
            </a:r>
            <a:r>
              <a:rPr lang="en-US" sz="2000" b="1" dirty="0" err="1">
                <a:latin typeface="AkrutiDevPriyanka" pitchFamily="2" charset="0"/>
              </a:rPr>
              <a:t>DeeeqKejer</a:t>
            </a:r>
            <a:r>
              <a:rPr lang="en-US" sz="2000" b="1" dirty="0">
                <a:latin typeface="AkrutiDevPriyanka" pitchFamily="2" charset="0"/>
              </a:rPr>
              <a:t> </a:t>
            </a:r>
            <a:r>
              <a:rPr lang="en-US" sz="2000" b="1" dirty="0" err="1">
                <a:latin typeface="AkrutiDevPriyanka" pitchFamily="2" charset="0"/>
              </a:rPr>
              <a:t>ÒeÍe</a:t>
            </a:r>
            <a:r>
              <a:rPr lang="en-US" sz="2000" b="1" dirty="0">
                <a:latin typeface="AkrutiDevPriyanka" pitchFamily="2" charset="0"/>
              </a:rPr>
              <a:t>&gt; </a:t>
            </a:r>
            <a:r>
              <a:rPr lang="en-US" sz="2000" b="1" dirty="0" err="1">
                <a:latin typeface="AkrutiDevPriyanka" pitchFamily="2" charset="0"/>
              </a:rPr>
              <a:t>hetíe</a:t>
            </a:r>
            <a:r>
              <a:rPr lang="en-US" sz="2000" b="1" dirty="0">
                <a:latin typeface="AkrutiDevPriyanka" pitchFamily="2" charset="0"/>
              </a:rPr>
              <a:t> </a:t>
            </a:r>
            <a:r>
              <a:rPr lang="en-US" sz="2000" b="1" dirty="0" err="1">
                <a:latin typeface="AkrutiDevPriyanka" pitchFamily="2" charset="0"/>
              </a:rPr>
              <a:t>ie­ee</a:t>
            </a:r>
            <a:r>
              <a:rPr lang="en-US" sz="2000" b="1" dirty="0">
                <a:latin typeface="AkrutiDevPriyanka" pitchFamily="2" charset="0"/>
              </a:rPr>
              <a:t> </a:t>
            </a:r>
            <a:r>
              <a:rPr lang="en-US" sz="2000" b="1" dirty="0" err="1">
                <a:latin typeface="AkrutiDevPriyanka" pitchFamily="2" charset="0"/>
              </a:rPr>
              <a:t>efJeÀ</a:t>
            </a:r>
            <a:r>
              <a:rPr lang="en-US" sz="2000" b="1" dirty="0">
                <a:latin typeface="AkrutiDevPriyanka" pitchFamily="2" charset="0"/>
              </a:rPr>
              <a:t> </a:t>
            </a:r>
            <a:r>
              <a:rPr lang="en-US" sz="2000" b="1" dirty="0" err="1">
                <a:latin typeface="AkrutiDevPriyanka" pitchFamily="2" charset="0"/>
              </a:rPr>
              <a:t>JeÌ­ee</a:t>
            </a:r>
            <a:r>
              <a:rPr lang="en-US" sz="2000" b="1" dirty="0">
                <a:latin typeface="AkrutiDevPriyanka" pitchFamily="2" charset="0"/>
              </a:rPr>
              <a:t> </a:t>
            </a:r>
            <a:r>
              <a:rPr lang="en-US" sz="2000" b="1" dirty="0" err="1">
                <a:latin typeface="AkrutiDevPriyanka" pitchFamily="2" charset="0"/>
              </a:rPr>
              <a:t>ceefnueeDeeW</a:t>
            </a:r>
            <a:r>
              <a:rPr lang="en-US" sz="2000" b="1" dirty="0">
                <a:latin typeface="AkrutiDevPriyanka" pitchFamily="2" charset="0"/>
              </a:rPr>
              <a:t> </a:t>
            </a:r>
            <a:r>
              <a:rPr lang="en-US" sz="2000" b="1" dirty="0" err="1">
                <a:latin typeface="AkrutiDevPriyanka" pitchFamily="2" charset="0"/>
              </a:rPr>
              <a:t>JeÀes</a:t>
            </a:r>
            <a:r>
              <a:rPr lang="en-US" sz="2000" b="1" dirty="0">
                <a:latin typeface="AkrutiDevPriyanka" pitchFamily="2" charset="0"/>
              </a:rPr>
              <a:t> </a:t>
            </a:r>
            <a:r>
              <a:rPr lang="en-US" sz="2000" b="1" dirty="0" err="1">
                <a:latin typeface="AkrutiDevPriyanka" pitchFamily="2" charset="0"/>
              </a:rPr>
              <a:t>Iej</a:t>
            </a:r>
            <a:r>
              <a:rPr lang="en-US" sz="2000" b="1" dirty="0">
                <a:latin typeface="AkrutiDevPriyanka" pitchFamily="2" charset="0"/>
              </a:rPr>
              <a:t> </a:t>
            </a:r>
            <a:r>
              <a:rPr lang="en-US" sz="2000" b="1" dirty="0" err="1">
                <a:latin typeface="AkrutiDevPriyanka" pitchFamily="2" charset="0"/>
              </a:rPr>
              <a:t>JeÀer</a:t>
            </a:r>
            <a:r>
              <a:rPr lang="en-US" sz="2000" b="1" dirty="0">
                <a:latin typeface="AkrutiDevPriyanka" pitchFamily="2" charset="0"/>
              </a:rPr>
              <a:t> ®</a:t>
            </a:r>
            <a:r>
              <a:rPr lang="en-US" sz="2000" b="1" dirty="0" err="1">
                <a:latin typeface="AkrutiDevPriyanka" pitchFamily="2" charset="0"/>
              </a:rPr>
              <a:t>eej</a:t>
            </a:r>
            <a:r>
              <a:rPr lang="en-US" sz="2000" b="1" dirty="0">
                <a:latin typeface="AkrutiDevPriyanka" pitchFamily="2" charset="0"/>
              </a:rPr>
              <a:t> </a:t>
            </a:r>
            <a:r>
              <a:rPr lang="en-US" sz="2000" b="1" dirty="0" err="1">
                <a:latin typeface="AkrutiDevPriyanka" pitchFamily="2" charset="0"/>
              </a:rPr>
              <a:t>oerkeejer</a:t>
            </a:r>
            <a:r>
              <a:rPr lang="en-US" sz="2000" b="1" dirty="0">
                <a:latin typeface="AkrutiDevPriyanka" pitchFamily="2" charset="0"/>
              </a:rPr>
              <a:t> </a:t>
            </a:r>
            <a:r>
              <a:rPr lang="en-US" sz="2000" b="1" dirty="0" err="1">
                <a:latin typeface="AkrutiDevPriyanka" pitchFamily="2" charset="0"/>
              </a:rPr>
              <a:t>ceW</a:t>
            </a:r>
            <a:r>
              <a:rPr lang="en-US" sz="2000" b="1" dirty="0">
                <a:latin typeface="AkrutiDevPriyanka" pitchFamily="2" charset="0"/>
              </a:rPr>
              <a:t> </a:t>
            </a:r>
            <a:r>
              <a:rPr lang="en-US" sz="2000" b="1" dirty="0" err="1">
                <a:latin typeface="AkrutiDevPriyanka" pitchFamily="2" charset="0"/>
              </a:rPr>
              <a:t>jnvee</a:t>
            </a:r>
            <a:r>
              <a:rPr lang="en-US" sz="2000" b="1" dirty="0">
                <a:latin typeface="AkrutiDevPriyanka" pitchFamily="2" charset="0"/>
              </a:rPr>
              <a:t> ®</a:t>
            </a:r>
            <a:r>
              <a:rPr lang="en-US" sz="2000" b="1" dirty="0" err="1">
                <a:latin typeface="AkrutiDevPriyanka" pitchFamily="2" charset="0"/>
              </a:rPr>
              <a:t>eeefnS</a:t>
            </a:r>
            <a:r>
              <a:rPr lang="en-US" sz="2000" b="1" dirty="0">
                <a:latin typeface="AkrutiDevPriyanka" pitchFamily="2" charset="0"/>
              </a:rPr>
              <a:t> lees 10 </a:t>
            </a:r>
            <a:r>
              <a:rPr lang="en-US" sz="2000" b="1" dirty="0" err="1">
                <a:latin typeface="AkrutiDevPriyanka" pitchFamily="2" charset="0"/>
              </a:rPr>
              <a:t>ÒeefleMele</a:t>
            </a:r>
            <a:r>
              <a:rPr lang="en-US" sz="2000" b="1" dirty="0">
                <a:latin typeface="AkrutiDevPriyanka" pitchFamily="2" charset="0"/>
              </a:rPr>
              <a:t> </a:t>
            </a:r>
            <a:r>
              <a:rPr lang="en-US" sz="2000" b="1" dirty="0" err="1">
                <a:latin typeface="AkrutiDevPriyanka" pitchFamily="2" charset="0"/>
              </a:rPr>
              <a:t>heg</a:t>
            </a:r>
            <a:r>
              <a:rPr lang="en-US" sz="2000" b="1" dirty="0">
                <a:latin typeface="AkrutiDevPriyanka" pitchFamily="2" charset="0"/>
              </a:rPr>
              <a:t>ª&lt;</a:t>
            </a:r>
            <a:r>
              <a:rPr lang="en-US" sz="2000" b="1" dirty="0" err="1">
                <a:latin typeface="AkrutiDevPriyanka" pitchFamily="2" charset="0"/>
              </a:rPr>
              <a:t>eesb</a:t>
            </a:r>
            <a:r>
              <a:rPr lang="en-US" sz="2000" b="1" dirty="0">
                <a:latin typeface="AkrutiDevPriyanka" pitchFamily="2" charset="0"/>
              </a:rPr>
              <a:t> </a:t>
            </a:r>
            <a:r>
              <a:rPr lang="en-US" sz="2000" b="1" dirty="0" err="1">
                <a:latin typeface="AkrutiDevPriyanka" pitchFamily="2" charset="0"/>
              </a:rPr>
              <a:t>JeÀe</a:t>
            </a:r>
            <a:r>
              <a:rPr lang="en-US" sz="2000" b="1" dirty="0">
                <a:latin typeface="AkrutiDevPriyanka" pitchFamily="2" charset="0"/>
              </a:rPr>
              <a:t> </a:t>
            </a:r>
            <a:r>
              <a:rPr lang="en-US" sz="2000" b="1" dirty="0" err="1">
                <a:latin typeface="AkrutiDevPriyanka" pitchFamily="2" charset="0"/>
              </a:rPr>
              <a:t>peyeeye</a:t>
            </a:r>
            <a:r>
              <a:rPr lang="en-US" sz="2000" b="1" dirty="0">
                <a:latin typeface="AkrutiDevPriyanka" pitchFamily="2" charset="0"/>
              </a:rPr>
              <a:t> </a:t>
            </a:r>
            <a:r>
              <a:rPr lang="en-US" sz="2000" b="1" dirty="0" err="1">
                <a:latin typeface="AkrutiDevPriyanka" pitchFamily="2" charset="0"/>
              </a:rPr>
              <a:t>neB</a:t>
            </a:r>
            <a:r>
              <a:rPr lang="en-US" sz="2000" b="1" dirty="0">
                <a:latin typeface="AkrutiDevPriyanka" pitchFamily="2" charset="0"/>
              </a:rPr>
              <a:t> </a:t>
            </a:r>
            <a:r>
              <a:rPr lang="en-US" sz="2000" b="1" dirty="0" err="1">
                <a:latin typeface="AkrutiDevPriyanka" pitchFamily="2" charset="0"/>
              </a:rPr>
              <a:t>ceW</a:t>
            </a:r>
            <a:r>
              <a:rPr lang="en-US" sz="2000" b="1" dirty="0">
                <a:latin typeface="AkrutiDevPriyanka" pitchFamily="2" charset="0"/>
              </a:rPr>
              <a:t> Lee </a:t>
            </a:r>
            <a:r>
              <a:rPr lang="en-US" sz="2000" b="1" dirty="0" err="1">
                <a:latin typeface="AkrutiDevPriyanka" pitchFamily="2" charset="0"/>
              </a:rPr>
              <a:t>Deewj</a:t>
            </a:r>
            <a:r>
              <a:rPr lang="en-US" sz="2000" b="1" dirty="0">
                <a:latin typeface="AkrutiDevPriyanka" pitchFamily="2" charset="0"/>
              </a:rPr>
              <a:t> 90 </a:t>
            </a:r>
            <a:r>
              <a:rPr lang="en-US" sz="2000" b="1" dirty="0" err="1">
                <a:latin typeface="AkrutiDevPriyanka" pitchFamily="2" charset="0"/>
              </a:rPr>
              <a:t>ÒeefleMele</a:t>
            </a:r>
            <a:r>
              <a:rPr lang="en-US" sz="2000" b="1" dirty="0">
                <a:latin typeface="AkrutiDevPriyanka" pitchFamily="2" charset="0"/>
              </a:rPr>
              <a:t> </a:t>
            </a:r>
            <a:r>
              <a:rPr lang="en-US" sz="2000" b="1" dirty="0" err="1">
                <a:latin typeface="AkrutiDevPriyanka" pitchFamily="2" charset="0"/>
              </a:rPr>
              <a:t>heg</a:t>
            </a:r>
            <a:r>
              <a:rPr lang="en-US" sz="2000" b="1" dirty="0">
                <a:latin typeface="AkrutiDevPriyanka" pitchFamily="2" charset="0"/>
              </a:rPr>
              <a:t>ª&lt;</a:t>
            </a:r>
            <a:r>
              <a:rPr lang="en-US" sz="2000" b="1" dirty="0" err="1">
                <a:latin typeface="AkrutiDevPriyanka" pitchFamily="2" charset="0"/>
              </a:rPr>
              <a:t>eesb</a:t>
            </a:r>
            <a:r>
              <a:rPr lang="en-US" sz="2000" b="1" dirty="0">
                <a:latin typeface="AkrutiDevPriyanka" pitchFamily="2" charset="0"/>
              </a:rPr>
              <a:t> </a:t>
            </a:r>
            <a:r>
              <a:rPr lang="en-US" sz="2000" b="1" dirty="0" err="1">
                <a:latin typeface="AkrutiDevPriyanka" pitchFamily="2" charset="0"/>
              </a:rPr>
              <a:t>JeÀe</a:t>
            </a:r>
            <a:r>
              <a:rPr lang="en-US" sz="2000" b="1" dirty="0">
                <a:latin typeface="AkrutiDevPriyanka" pitchFamily="2" charset="0"/>
              </a:rPr>
              <a:t> </a:t>
            </a:r>
            <a:r>
              <a:rPr lang="en-US" sz="2000" b="1" dirty="0" err="1">
                <a:latin typeface="AkrutiDevPriyanka" pitchFamily="2" charset="0"/>
              </a:rPr>
              <a:t>peyeeye</a:t>
            </a:r>
            <a:r>
              <a:rPr lang="en-US" sz="2000" b="1" dirty="0">
                <a:latin typeface="AkrutiDevPriyanka" pitchFamily="2" charset="0"/>
              </a:rPr>
              <a:t> </a:t>
            </a:r>
            <a:r>
              <a:rPr lang="en-US" sz="2000" b="1" dirty="0" err="1">
                <a:latin typeface="AkrutiDevPriyanka" pitchFamily="2" charset="0"/>
              </a:rPr>
              <a:t>vee</a:t>
            </a:r>
            <a:r>
              <a:rPr lang="en-US" sz="2000" b="1" dirty="0">
                <a:latin typeface="AkrutiDevPriyanka" pitchFamily="2" charset="0"/>
              </a:rPr>
              <a:t> </a:t>
            </a:r>
            <a:r>
              <a:rPr lang="en-US" sz="2000" b="1" dirty="0" err="1">
                <a:latin typeface="AkrutiDevPriyanka" pitchFamily="2" charset="0"/>
              </a:rPr>
              <a:t>ceW</a:t>
            </a:r>
            <a:r>
              <a:rPr lang="en-US" sz="2000" b="1" dirty="0">
                <a:latin typeface="AkrutiDevPriyanka" pitchFamily="2" charset="0"/>
              </a:rPr>
              <a:t> Lee~</a:t>
            </a:r>
          </a:p>
        </p:txBody>
      </p:sp>
      <p:pic>
        <p:nvPicPr>
          <p:cNvPr id="48131" name="Picture 2"/>
          <p:cNvPicPr>
            <a:picLocks noChangeAspect="1" noChangeArrowheads="1"/>
          </p:cNvPicPr>
          <p:nvPr/>
        </p:nvPicPr>
        <p:blipFill>
          <a:blip r:embed="rId3"/>
          <a:srcRect/>
          <a:stretch>
            <a:fillRect/>
          </a:stretch>
        </p:blipFill>
        <p:spPr bwMode="auto">
          <a:xfrm>
            <a:off x="3581400" y="1143000"/>
            <a:ext cx="5153025" cy="2198688"/>
          </a:xfrm>
          <a:prstGeom prst="rect">
            <a:avLst/>
          </a:prstGeom>
          <a:noFill/>
          <a:ln w="9525">
            <a:noFill/>
            <a:miter lim="800000"/>
            <a:headEnd/>
            <a:tailEnd/>
          </a:ln>
        </p:spPr>
      </p:pic>
      <p:pic>
        <p:nvPicPr>
          <p:cNvPr id="48132" name="Picture 3"/>
          <p:cNvPicPr>
            <a:picLocks noChangeAspect="1" noChangeArrowheads="1"/>
          </p:cNvPicPr>
          <p:nvPr/>
        </p:nvPicPr>
        <p:blipFill>
          <a:blip r:embed="rId4"/>
          <a:srcRect/>
          <a:stretch>
            <a:fillRect/>
          </a:stretch>
        </p:blipFill>
        <p:spPr bwMode="auto">
          <a:xfrm>
            <a:off x="457200" y="3352800"/>
            <a:ext cx="8305800" cy="3505200"/>
          </a:xfrm>
          <a:prstGeom prst="rect">
            <a:avLst/>
          </a:prstGeom>
          <a:noFill/>
          <a:ln w="9525">
            <a:noFill/>
            <a:miter lim="800000"/>
            <a:headEnd/>
            <a:tailEnd/>
          </a:ln>
        </p:spPr>
      </p:pic>
      <p:sp>
        <p:nvSpPr>
          <p:cNvPr id="48133" name="Rectangle 4"/>
          <p:cNvSpPr>
            <a:spLocks noChangeArrowheads="1"/>
          </p:cNvSpPr>
          <p:nvPr/>
        </p:nvSpPr>
        <p:spPr bwMode="auto">
          <a:xfrm>
            <a:off x="381000" y="1447800"/>
            <a:ext cx="3200400" cy="1262063"/>
          </a:xfrm>
          <a:prstGeom prst="rect">
            <a:avLst/>
          </a:prstGeom>
          <a:noFill/>
          <a:ln w="9525">
            <a:noFill/>
            <a:miter lim="800000"/>
            <a:headEnd/>
            <a:tailEnd/>
          </a:ln>
        </p:spPr>
        <p:txBody>
          <a:bodyPr>
            <a:spAutoFit/>
          </a:bodyPr>
          <a:lstStyle/>
          <a:p>
            <a:r>
              <a:rPr lang="en-US" sz="2800" b="1" u="sng" dirty="0" err="1">
                <a:latin typeface="AkrutiDevPriyanka" pitchFamily="2" charset="0"/>
              </a:rPr>
              <a:t>leeefuekeÀe</a:t>
            </a:r>
            <a:endParaRPr lang="en-US" sz="2800" b="1" u="sng" dirty="0">
              <a:latin typeface="AkrutiDevPriyanka" pitchFamily="2" charset="0"/>
            </a:endParaRPr>
          </a:p>
          <a:p>
            <a:r>
              <a:rPr lang="en-US" sz="2400" b="1" dirty="0" err="1">
                <a:latin typeface="AkrutiDevPriyanka" pitchFamily="2" charset="0"/>
              </a:rPr>
              <a:t>neB</a:t>
            </a:r>
            <a:r>
              <a:rPr lang="en-US" sz="2400" b="1" dirty="0">
                <a:latin typeface="AkrutiDevPriyanka" pitchFamily="2" charset="0"/>
              </a:rPr>
              <a:t>	</a:t>
            </a:r>
            <a:r>
              <a:rPr lang="en-US" sz="2400" b="1" dirty="0" err="1">
                <a:latin typeface="AkrutiDevPriyanka" pitchFamily="2" charset="0"/>
              </a:rPr>
              <a:t>vee</a:t>
            </a:r>
            <a:r>
              <a:rPr lang="en-US" sz="2400" b="1" dirty="0">
                <a:latin typeface="AkrutiDevPriyanka" pitchFamily="2" charset="0"/>
              </a:rPr>
              <a:t>	</a:t>
            </a:r>
            <a:r>
              <a:rPr lang="en-US" sz="2400" b="1" dirty="0" err="1">
                <a:latin typeface="AkrutiDevPriyanka" pitchFamily="2" charset="0"/>
              </a:rPr>
              <a:t>leìmLe</a:t>
            </a:r>
            <a:endParaRPr lang="en-US" sz="2400" b="1" dirty="0">
              <a:latin typeface="AkrutiDevPriyanka" pitchFamily="2" charset="0"/>
            </a:endParaRPr>
          </a:p>
          <a:p>
            <a:r>
              <a:rPr lang="en-US" sz="2400" b="1" dirty="0"/>
              <a:t>10 </a:t>
            </a:r>
            <a:r>
              <a:rPr lang="en-US" sz="2400" b="1" dirty="0">
                <a:latin typeface="AkrutiDevAditi" pitchFamily="2" charset="0"/>
              </a:rPr>
              <a:t>	 </a:t>
            </a:r>
            <a:r>
              <a:rPr lang="en-US" sz="2400" b="1" dirty="0"/>
              <a:t>90 </a:t>
            </a:r>
            <a:r>
              <a:rPr lang="en-US" sz="2400" b="1" dirty="0">
                <a:latin typeface="AkrutiDevAditi" pitchFamily="2" charset="0"/>
              </a:rPr>
              <a:t>	</a:t>
            </a:r>
            <a:r>
              <a:rPr lang="en-US" sz="2400" b="1" dirty="0"/>
              <a:t> 00 </a:t>
            </a:r>
            <a:endParaRPr lang="en-US" sz="2400" b="1" dirty="0">
              <a:latin typeface="AkrutiDevAditi"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fade">
                                      <p:cBhvr>
                                        <p:cTn id="7" dur="2000"/>
                                        <p:tgtEl>
                                          <p:spTgt spid="48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0">
                                            <p:txEl>
                                              <p:pRg st="1" end="1"/>
                                            </p:txEl>
                                          </p:spTgt>
                                        </p:tgtEl>
                                        <p:attrNameLst>
                                          <p:attrName>style.visibility</p:attrName>
                                        </p:attrNameLst>
                                      </p:cBhvr>
                                      <p:to>
                                        <p:strVal val="visible"/>
                                      </p:to>
                                    </p:set>
                                    <p:animEffect transition="in" filter="fade">
                                      <p:cBhvr>
                                        <p:cTn id="12" dur="2000"/>
                                        <p:tgtEl>
                                          <p:spTgt spid="48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133">
                                            <p:txEl>
                                              <p:pRg st="0" end="0"/>
                                            </p:txEl>
                                          </p:spTgt>
                                        </p:tgtEl>
                                        <p:attrNameLst>
                                          <p:attrName>style.visibility</p:attrName>
                                        </p:attrNameLst>
                                      </p:cBhvr>
                                      <p:to>
                                        <p:strVal val="visible"/>
                                      </p:to>
                                    </p:set>
                                    <p:animEffect transition="in" filter="fade">
                                      <p:cBhvr>
                                        <p:cTn id="17" dur="2000"/>
                                        <p:tgtEl>
                                          <p:spTgt spid="4813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133">
                                            <p:txEl>
                                              <p:pRg st="1" end="1"/>
                                            </p:txEl>
                                          </p:spTgt>
                                        </p:tgtEl>
                                        <p:attrNameLst>
                                          <p:attrName>style.visibility</p:attrName>
                                        </p:attrNameLst>
                                      </p:cBhvr>
                                      <p:to>
                                        <p:strVal val="visible"/>
                                      </p:to>
                                    </p:set>
                                    <p:animEffect transition="in" filter="fade">
                                      <p:cBhvr>
                                        <p:cTn id="22" dur="2000"/>
                                        <p:tgtEl>
                                          <p:spTgt spid="4813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133">
                                            <p:txEl>
                                              <p:pRg st="2" end="2"/>
                                            </p:txEl>
                                          </p:spTgt>
                                        </p:tgtEl>
                                        <p:attrNameLst>
                                          <p:attrName>style.visibility</p:attrName>
                                        </p:attrNameLst>
                                      </p:cBhvr>
                                      <p:to>
                                        <p:strVal val="visible"/>
                                      </p:to>
                                    </p:set>
                                    <p:animEffect transition="in" filter="fade">
                                      <p:cBhvr>
                                        <p:cTn id="27" dur="2000"/>
                                        <p:tgtEl>
                                          <p:spTgt spid="4813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8131"/>
                                        </p:tgtEl>
                                        <p:attrNameLst>
                                          <p:attrName>style.visibility</p:attrName>
                                        </p:attrNameLst>
                                      </p:cBhvr>
                                      <p:to>
                                        <p:strVal val="visible"/>
                                      </p:to>
                                    </p:set>
                                    <p:anim calcmode="lin" valueType="num">
                                      <p:cBhvr additive="base">
                                        <p:cTn id="32" dur="500" fill="hold"/>
                                        <p:tgtEl>
                                          <p:spTgt spid="48131"/>
                                        </p:tgtEl>
                                        <p:attrNameLst>
                                          <p:attrName>ppt_x</p:attrName>
                                        </p:attrNameLst>
                                      </p:cBhvr>
                                      <p:tavLst>
                                        <p:tav tm="0">
                                          <p:val>
                                            <p:strVal val="#ppt_x"/>
                                          </p:val>
                                        </p:tav>
                                        <p:tav tm="100000">
                                          <p:val>
                                            <p:strVal val="#ppt_x"/>
                                          </p:val>
                                        </p:tav>
                                      </p:tavLst>
                                    </p:anim>
                                    <p:anim calcmode="lin" valueType="num">
                                      <p:cBhvr additive="base">
                                        <p:cTn id="33" dur="500" fill="hold"/>
                                        <p:tgtEl>
                                          <p:spTgt spid="4813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8132"/>
                                        </p:tgtEl>
                                        <p:attrNameLst>
                                          <p:attrName>style.visibility</p:attrName>
                                        </p:attrNameLst>
                                      </p:cBhvr>
                                      <p:to>
                                        <p:strVal val="visible"/>
                                      </p:to>
                                    </p:set>
                                    <p:animEffect transition="in" filter="wipe(down)">
                                      <p:cBhvr>
                                        <p:cTn id="38"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P spid="4813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ydrangeas.jpg"/>
          <p:cNvPicPr>
            <a:picLocks noChangeAspect="1"/>
          </p:cNvPicPr>
          <p:nvPr/>
        </p:nvPicPr>
        <p:blipFill>
          <a:blip r:embed="rId3"/>
          <a:stretch>
            <a:fillRect/>
          </a:stretch>
        </p:blipFill>
        <p:spPr>
          <a:xfrm>
            <a:off x="0" y="0"/>
            <a:ext cx="9144000" cy="6858000"/>
          </a:xfrm>
          <a:prstGeom prst="rect">
            <a:avLst/>
          </a:prstGeom>
        </p:spPr>
      </p:pic>
      <p:sp>
        <p:nvSpPr>
          <p:cNvPr id="7" name="Rectangle 6"/>
          <p:cNvSpPr/>
          <p:nvPr/>
        </p:nvSpPr>
        <p:spPr>
          <a:xfrm>
            <a:off x="0" y="-228600"/>
            <a:ext cx="9144000" cy="7417415"/>
          </a:xfrm>
          <a:prstGeom prst="rect">
            <a:avLst/>
          </a:prstGeom>
        </p:spPr>
        <p:txBody>
          <a:bodyPr wrap="square">
            <a:spAutoFit/>
          </a:bodyPr>
          <a:lstStyle/>
          <a:p>
            <a:pPr algn="ctr">
              <a:defRPr/>
            </a:pPr>
            <a:r>
              <a:rPr lang="en-US" sz="9600" b="1" spc="-150" dirty="0" smtClean="0">
                <a:solidFill>
                  <a:srgbClr val="FF0000"/>
                </a:solidFill>
                <a:effectLst>
                  <a:outerShdw blurRad="38100" dist="38100" dir="2700000" algn="tl">
                    <a:srgbClr val="000000">
                      <a:alpha val="43137"/>
                    </a:srgbClr>
                  </a:outerShdw>
                </a:effectLst>
                <a:latin typeface="AkrutiDevPriyanka" pitchFamily="2" charset="0"/>
              </a:rPr>
              <a:t>DeO³ee³e – 5</a:t>
            </a:r>
            <a:endParaRPr lang="en-US" sz="7200" b="1" spc="-150" dirty="0" smtClean="0">
              <a:solidFill>
                <a:srgbClr val="FF0000"/>
              </a:solidFill>
              <a:effectLst>
                <a:outerShdw blurRad="38100" dist="38100" dir="2700000" algn="tl">
                  <a:srgbClr val="000000">
                    <a:alpha val="43137"/>
                  </a:srgbClr>
                </a:outerShdw>
              </a:effectLst>
              <a:latin typeface="AkrutiDevPriyanka" pitchFamily="2" charset="0"/>
            </a:endParaRPr>
          </a:p>
          <a:p>
            <a:pPr algn="ctr">
              <a:defRPr/>
            </a:pPr>
            <a:r>
              <a:rPr lang="en-US" sz="9600" b="1" spc="-150" dirty="0" err="1" smtClean="0">
                <a:solidFill>
                  <a:srgbClr val="00FFFF"/>
                </a:solidFill>
                <a:effectLst>
                  <a:outerShdw blurRad="38100" dist="38100" dir="2700000" algn="tl">
                    <a:srgbClr val="000000">
                      <a:alpha val="43137"/>
                    </a:srgbClr>
                  </a:outerShdw>
                </a:effectLst>
                <a:latin typeface="AkrutiDevPriya" pitchFamily="2" charset="0"/>
              </a:rPr>
              <a:t>effve</a:t>
            </a:r>
            <a:r>
              <a:rPr lang="en-US" sz="9600" b="1" spc="-150" dirty="0" smtClean="0">
                <a:solidFill>
                  <a:srgbClr val="00FFFF"/>
                </a:solidFill>
                <a:effectLst>
                  <a:outerShdw blurRad="38100" dist="38100" dir="2700000" algn="tl">
                    <a:srgbClr val="000000">
                      <a:alpha val="43137"/>
                    </a:srgbClr>
                  </a:outerShdw>
                </a:effectLst>
                <a:latin typeface="AkrutiDevPriya" pitchFamily="2" charset="0"/>
              </a:rPr>
              <a:t>&lt;</a:t>
            </a:r>
            <a:r>
              <a:rPr lang="en-US" sz="9600" b="1" spc="-150" dirty="0" err="1" smtClean="0">
                <a:solidFill>
                  <a:srgbClr val="00FFFF"/>
                </a:solidFill>
                <a:effectLst>
                  <a:outerShdw blurRad="38100" dist="38100" dir="2700000" algn="tl">
                    <a:srgbClr val="000000">
                      <a:alpha val="43137"/>
                    </a:srgbClr>
                  </a:outerShdw>
                </a:effectLst>
                <a:latin typeface="AkrutiDevPriya" pitchFamily="2" charset="0"/>
              </a:rPr>
              <a:t>keÀ</a:t>
            </a:r>
            <a:r>
              <a:rPr lang="en-US" sz="9600" b="1" spc="-150" dirty="0" smtClean="0">
                <a:solidFill>
                  <a:srgbClr val="00FFFF"/>
                </a:solidFill>
                <a:effectLst>
                  <a:outerShdw blurRad="38100" dist="38100" dir="2700000" algn="tl">
                    <a:srgbClr val="000000">
                      <a:alpha val="43137"/>
                    </a:srgbClr>
                  </a:outerShdw>
                </a:effectLst>
                <a:latin typeface="AkrutiDevPriya" pitchFamily="2" charset="0"/>
              </a:rPr>
              <a:t>&lt;e&amp; </a:t>
            </a:r>
            <a:r>
              <a:rPr lang="en-US" sz="9600" b="1" spc="-150" dirty="0" err="1" smtClean="0">
                <a:solidFill>
                  <a:srgbClr val="00FFFF"/>
                </a:solidFill>
                <a:effectLst>
                  <a:outerShdw blurRad="38100" dist="38100" dir="2700000" algn="tl">
                    <a:srgbClr val="000000">
                      <a:alpha val="43137"/>
                    </a:srgbClr>
                  </a:outerShdw>
                </a:effectLst>
                <a:latin typeface="AkrutiDevPriya" pitchFamily="2" charset="0"/>
              </a:rPr>
              <a:t>SJeb</a:t>
            </a:r>
            <a:r>
              <a:rPr lang="en-US" sz="9600" b="1" spc="-150" dirty="0" smtClean="0">
                <a:solidFill>
                  <a:srgbClr val="00FFFF"/>
                </a:solidFill>
                <a:effectLst>
                  <a:outerShdw blurRad="38100" dist="38100" dir="2700000" algn="tl">
                    <a:srgbClr val="000000">
                      <a:alpha val="43137"/>
                    </a:srgbClr>
                  </a:outerShdw>
                </a:effectLst>
                <a:latin typeface="AkrutiDevPriya" pitchFamily="2" charset="0"/>
              </a:rPr>
              <a:t> </a:t>
            </a:r>
            <a:r>
              <a:rPr lang="en-US" sz="9600" b="1" spc="-150" dirty="0" err="1" smtClean="0">
                <a:solidFill>
                  <a:srgbClr val="00FFFF"/>
                </a:solidFill>
                <a:effectLst>
                  <a:outerShdw blurRad="38100" dist="38100" dir="2700000" algn="tl">
                    <a:srgbClr val="000000">
                      <a:alpha val="43137"/>
                    </a:srgbClr>
                  </a:outerShdw>
                </a:effectLst>
                <a:latin typeface="AkrutiDevPriya" pitchFamily="2" charset="0"/>
              </a:rPr>
              <a:t>megPeeJe</a:t>
            </a:r>
            <a:endParaRPr lang="en-US" sz="8000" b="1" spc="-150" dirty="0" smtClean="0">
              <a:solidFill>
                <a:srgbClr val="00FFFF"/>
              </a:solidFill>
              <a:effectLst>
                <a:outerShdw blurRad="38100" dist="38100" dir="2700000" algn="tl">
                  <a:srgbClr val="000000">
                    <a:alpha val="43137"/>
                  </a:srgbClr>
                </a:outerShdw>
              </a:effectLst>
              <a:latin typeface="AkrutiDevPriya" pitchFamily="2" charset="0"/>
            </a:endParaRPr>
          </a:p>
          <a:p>
            <a:pPr algn="ctr">
              <a:defRPr/>
            </a:pPr>
            <a:endParaRPr lang="en-US" sz="7200" b="1" spc="-150" dirty="0" smtClean="0">
              <a:effectLst>
                <a:outerShdw blurRad="38100" dist="38100" dir="2700000" algn="tl">
                  <a:srgbClr val="000000">
                    <a:alpha val="43137"/>
                  </a:srgbClr>
                </a:outerShdw>
              </a:effectLst>
              <a:latin typeface="AkrutiDevPriya" pitchFamily="2" charset="0"/>
            </a:endParaRPr>
          </a:p>
          <a:p>
            <a:pPr algn="ctr">
              <a:defRPr/>
            </a:pPr>
            <a:r>
              <a:rPr lang="en-US" sz="8000" b="1" spc="-150" dirty="0" smtClean="0">
                <a:effectLst>
                  <a:outerShdw blurRad="38100" dist="38100" dir="2700000" algn="tl">
                    <a:srgbClr val="000000">
                      <a:alpha val="43137"/>
                    </a:srgbClr>
                  </a:outerShdw>
                </a:effectLst>
                <a:latin typeface="AkrutiDevPriya" pitchFamily="2" charset="0"/>
              </a:rPr>
              <a:t> </a:t>
            </a:r>
            <a:r>
              <a:rPr lang="en-US" sz="7200" b="1" spc="-150" dirty="0" smtClean="0">
                <a:solidFill>
                  <a:srgbClr val="FF0000"/>
                </a:solidFill>
                <a:effectLst>
                  <a:outerShdw blurRad="38100" dist="38100" dir="2700000" algn="tl">
                    <a:srgbClr val="000000">
                      <a:alpha val="43137"/>
                    </a:srgbClr>
                  </a:outerShdw>
                </a:effectLst>
              </a:rPr>
              <a:t>CHAPTER – 5</a:t>
            </a:r>
            <a:r>
              <a:rPr lang="en-US" sz="6600" b="1" spc="-150" dirty="0" smtClean="0">
                <a:solidFill>
                  <a:srgbClr val="FF0000"/>
                </a:solidFill>
                <a:effectLst>
                  <a:outerShdw blurRad="38100" dist="38100" dir="2700000" algn="tl">
                    <a:srgbClr val="000000">
                      <a:alpha val="43137"/>
                    </a:srgbClr>
                  </a:outerShdw>
                </a:effectLst>
              </a:rPr>
              <a:t> </a:t>
            </a:r>
            <a:r>
              <a:rPr lang="en-US" sz="6000" b="1" spc="-150" dirty="0" smtClean="0">
                <a:solidFill>
                  <a:srgbClr val="00FFFF"/>
                </a:solidFill>
                <a:effectLst>
                  <a:outerShdw blurRad="38100" dist="38100" dir="2700000" algn="tl">
                    <a:srgbClr val="000000">
                      <a:alpha val="43137"/>
                    </a:srgbClr>
                  </a:outerShdw>
                </a:effectLst>
              </a:rPr>
              <a:t>CONCLUSION AND       SUGGESTIONS</a:t>
            </a:r>
            <a:r>
              <a:rPr lang="en-US" sz="7200" b="1" spc="-150" dirty="0" smtClean="0">
                <a:solidFill>
                  <a:srgbClr val="00FFFF"/>
                </a:solidFill>
                <a:effectLst>
                  <a:outerShdw blurRad="38100" dist="38100" dir="2700000" algn="tl">
                    <a:srgbClr val="000000">
                      <a:alpha val="43137"/>
                    </a:srgbClr>
                  </a:outerShdw>
                </a:effectLst>
              </a:rPr>
              <a:t> </a:t>
            </a:r>
            <a:endParaRPr lang="en-US" sz="7200" b="1" spc="-150" dirty="0">
              <a:solidFill>
                <a:srgbClr val="00FFFF"/>
              </a:solidFill>
              <a:effectLst>
                <a:outerShdw blurRad="38100" dist="38100" dir="2700000" algn="tl">
                  <a:srgbClr val="000000">
                    <a:alpha val="43137"/>
                  </a:srgbClr>
                </a:outerShdw>
              </a:effectLst>
              <a:latin typeface="AkrutiDevPriya" pitchFamily="2"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85800" y="152400"/>
            <a:ext cx="7848600" cy="6647974"/>
          </a:xfrm>
          <a:prstGeom prst="rect">
            <a:avLst/>
          </a:prstGeom>
          <a:noFill/>
          <a:ln w="9525">
            <a:noFill/>
            <a:miter lim="800000"/>
            <a:headEnd/>
            <a:tailEnd/>
          </a:ln>
        </p:spPr>
        <p:txBody>
          <a:bodyPr>
            <a:spAutoFit/>
          </a:bodyPr>
          <a:lstStyle/>
          <a:p>
            <a:pPr algn="ctr">
              <a:defRPr/>
            </a:pPr>
            <a:r>
              <a:rPr lang="en-US" sz="3200" b="1" u="sng" dirty="0">
                <a:solidFill>
                  <a:srgbClr val="FF0000"/>
                </a:solidFill>
                <a:latin typeface="AkrutiOfficeMouj" pitchFamily="2" charset="0"/>
              </a:rPr>
              <a:t>‚›¸ºÇÅŸ¸¢µ¸ˆÅ¸</a:t>
            </a:r>
          </a:p>
          <a:p>
            <a:pPr algn="ctr">
              <a:defRPr/>
            </a:pPr>
            <a:endParaRPr lang="en-US" b="1" dirty="0">
              <a:latin typeface="AkrutiOfficeMouj" pitchFamily="2" charset="0"/>
            </a:endParaRPr>
          </a:p>
          <a:p>
            <a:pPr algn="ctr">
              <a:defRPr/>
            </a:pPr>
            <a:r>
              <a:rPr lang="en-US" sz="2800" b="1" dirty="0" err="1">
                <a:solidFill>
                  <a:srgbClr val="008000"/>
                </a:solidFill>
                <a:latin typeface="AkrutiDevPriyanka" pitchFamily="2" charset="0"/>
              </a:rPr>
              <a:t>efJe</a:t>
            </a:r>
            <a:r>
              <a:rPr lang="en-US" sz="2800" b="1" dirty="0">
                <a:solidFill>
                  <a:srgbClr val="008000"/>
                </a:solidFill>
                <a:latin typeface="AkrutiDevPriyanka" pitchFamily="2" charset="0"/>
              </a:rPr>
              <a:t>&lt;e³e-met®eer</a:t>
            </a:r>
            <a:r>
              <a:rPr lang="en-US" sz="2800" b="1" dirty="0">
                <a:solidFill>
                  <a:srgbClr val="C00000"/>
                </a:solidFill>
                <a:latin typeface="AkrutiDevPriyanka" pitchFamily="2" charset="0"/>
              </a:rPr>
              <a:t> </a:t>
            </a:r>
            <a:r>
              <a:rPr lang="en-US" sz="2800" b="1" dirty="0">
                <a:solidFill>
                  <a:srgbClr val="008000"/>
                </a:solidFill>
                <a:latin typeface="AkrutiOfficeMouj" pitchFamily="2" charset="0"/>
              </a:rPr>
              <a:t>				                   œ¸¼«“ </a:t>
            </a:r>
            <a:r>
              <a:rPr lang="en-US" sz="2800" b="1" dirty="0" smtClean="0">
                <a:solidFill>
                  <a:srgbClr val="008000"/>
                </a:solidFill>
                <a:latin typeface="AkrutiOfficeMouj" pitchFamily="2" charset="0"/>
              </a:rPr>
              <a:t>¬¸¿‰¡¸¸</a:t>
            </a:r>
          </a:p>
          <a:p>
            <a:pPr>
              <a:defRPr/>
            </a:pPr>
            <a:r>
              <a:rPr lang="en-US" sz="2800" b="1" dirty="0" smtClean="0">
                <a:solidFill>
                  <a:srgbClr val="008000"/>
                </a:solidFill>
                <a:latin typeface="AkrutiOfficeMouj" pitchFamily="2" charset="0"/>
              </a:rPr>
              <a:t>       </a:t>
            </a:r>
            <a:r>
              <a:rPr lang="en-US" sz="2000" b="1" dirty="0" err="1" smtClean="0">
                <a:solidFill>
                  <a:srgbClr val="0033CC"/>
                </a:solidFill>
                <a:latin typeface="AkrutiDevPriyanka" pitchFamily="2" charset="0"/>
              </a:rPr>
              <a:t>DeeYeej</a:t>
            </a:r>
            <a:r>
              <a:rPr lang="en-US" sz="2000" b="1" dirty="0">
                <a:solidFill>
                  <a:srgbClr val="0033CC"/>
                </a:solidFill>
                <a:latin typeface="AkrutiDevPriyanka" pitchFamily="2" charset="0"/>
              </a:rPr>
              <a:t>						</a:t>
            </a:r>
            <a:r>
              <a:rPr lang="en-US" sz="2000" b="1" dirty="0" smtClean="0">
                <a:solidFill>
                  <a:srgbClr val="0033CC"/>
                </a:solidFill>
                <a:latin typeface="AkrutiDevPriyanka" pitchFamily="2" charset="0"/>
              </a:rPr>
              <a:t>      </a:t>
            </a:r>
            <a:r>
              <a:rPr lang="en-US" sz="2000" b="1" dirty="0" smtClean="0">
                <a:solidFill>
                  <a:srgbClr val="0033CC"/>
                </a:solidFill>
                <a:latin typeface="Times New Roman" pitchFamily="18" charset="0"/>
                <a:cs typeface="Times New Roman" pitchFamily="18" charset="0"/>
              </a:rPr>
              <a:t>I</a:t>
            </a:r>
            <a:endParaRPr lang="en-US" dirty="0">
              <a:latin typeface="AkrutiOfficeMouj" pitchFamily="2" charset="0"/>
            </a:endParaRPr>
          </a:p>
          <a:p>
            <a:pPr lvl="1">
              <a:defRPr/>
            </a:pPr>
            <a:r>
              <a:rPr lang="en-US" sz="2000" b="1" dirty="0" smtClean="0">
                <a:solidFill>
                  <a:srgbClr val="0033CC"/>
                </a:solidFill>
                <a:latin typeface="AkrutiDevPriyanka" pitchFamily="2" charset="0"/>
              </a:rPr>
              <a:t> </a:t>
            </a:r>
            <a:r>
              <a:rPr lang="en-US" sz="2000" b="1" dirty="0" err="1" smtClean="0">
                <a:solidFill>
                  <a:srgbClr val="0033CC"/>
                </a:solidFill>
                <a:latin typeface="AkrutiDevPriyanka" pitchFamily="2" charset="0"/>
              </a:rPr>
              <a:t>leeefuekeÀeDeeW</a:t>
            </a:r>
            <a:r>
              <a:rPr lang="en-US" sz="2000" b="1" dirty="0" smtClean="0">
                <a:solidFill>
                  <a:srgbClr val="0033CC"/>
                </a:solidFill>
                <a:latin typeface="AkrutiDevPriyanka" pitchFamily="2" charset="0"/>
              </a:rPr>
              <a:t> </a:t>
            </a:r>
            <a:r>
              <a:rPr lang="en-US" sz="2000" b="1" dirty="0" err="1">
                <a:solidFill>
                  <a:srgbClr val="0033CC"/>
                </a:solidFill>
                <a:latin typeface="AkrutiDevPriyanka" pitchFamily="2" charset="0"/>
              </a:rPr>
              <a:t>keÀer</a:t>
            </a:r>
            <a:r>
              <a:rPr lang="en-US" sz="2000" b="1" dirty="0">
                <a:solidFill>
                  <a:srgbClr val="0033CC"/>
                </a:solidFill>
                <a:latin typeface="AkrutiDevPriyanka" pitchFamily="2" charset="0"/>
              </a:rPr>
              <a:t> </a:t>
            </a:r>
            <a:r>
              <a:rPr lang="en-US" sz="2000" b="1" dirty="0" err="1">
                <a:solidFill>
                  <a:srgbClr val="0033CC"/>
                </a:solidFill>
                <a:latin typeface="AkrutiDevPriyanka" pitchFamily="2" charset="0"/>
              </a:rPr>
              <a:t>met®eer</a:t>
            </a:r>
            <a:r>
              <a:rPr lang="en-US" sz="2000" b="1" dirty="0">
                <a:solidFill>
                  <a:srgbClr val="0033CC"/>
                </a:solidFill>
                <a:latin typeface="AkrutiDevPriyanka" pitchFamily="2" charset="0"/>
              </a:rPr>
              <a:t>					 </a:t>
            </a:r>
            <a:r>
              <a:rPr lang="en-US" sz="2000" b="1" dirty="0" smtClean="0">
                <a:solidFill>
                  <a:srgbClr val="0033CC"/>
                </a:solidFill>
                <a:latin typeface="AkrutiDevPriyanka" pitchFamily="2" charset="0"/>
              </a:rPr>
              <a:t>     </a:t>
            </a:r>
            <a:r>
              <a:rPr lang="en-US" sz="2000" b="1" dirty="0" smtClean="0">
                <a:solidFill>
                  <a:srgbClr val="0033CC"/>
                </a:solidFill>
                <a:latin typeface="Times New Roman" pitchFamily="18" charset="0"/>
                <a:cs typeface="Times New Roman" pitchFamily="18" charset="0"/>
              </a:rPr>
              <a:t>II </a:t>
            </a:r>
            <a:r>
              <a:rPr lang="en-US" sz="2000" b="1" dirty="0" smtClean="0">
                <a:solidFill>
                  <a:srgbClr val="0033CC"/>
                </a:solidFill>
                <a:latin typeface="AkrutiDevPriyanka" pitchFamily="2" charset="0"/>
              </a:rPr>
              <a:t>                              [e³eie´eceeW </a:t>
            </a:r>
            <a:r>
              <a:rPr lang="en-US" sz="2000" b="1" dirty="0" err="1" smtClean="0">
                <a:solidFill>
                  <a:srgbClr val="0033CC"/>
                </a:solidFill>
                <a:latin typeface="AkrutiDevPriyanka" pitchFamily="2" charset="0"/>
              </a:rPr>
              <a:t>keÀer</a:t>
            </a:r>
            <a:r>
              <a:rPr lang="en-US" sz="2000" b="1" dirty="0" smtClean="0">
                <a:solidFill>
                  <a:srgbClr val="0033CC"/>
                </a:solidFill>
                <a:latin typeface="AkrutiDevPriyanka" pitchFamily="2" charset="0"/>
              </a:rPr>
              <a:t> </a:t>
            </a:r>
            <a:r>
              <a:rPr lang="en-US" sz="2000" b="1" dirty="0" err="1" smtClean="0">
                <a:solidFill>
                  <a:srgbClr val="0033CC"/>
                </a:solidFill>
                <a:latin typeface="AkrutiDevPriyanka" pitchFamily="2" charset="0"/>
              </a:rPr>
              <a:t>met®eer</a:t>
            </a:r>
            <a:r>
              <a:rPr lang="en-US" sz="2000" b="1" dirty="0" smtClean="0">
                <a:solidFill>
                  <a:srgbClr val="0033CC"/>
                </a:solidFill>
                <a:latin typeface="AkrutiDevPriyanka" pitchFamily="2" charset="0"/>
              </a:rPr>
              <a:t>	             	               	    	                                      </a:t>
            </a:r>
            <a:r>
              <a:rPr lang="en-US" sz="2000" b="1" dirty="0" smtClean="0">
                <a:solidFill>
                  <a:srgbClr val="0033CC"/>
                </a:solidFill>
                <a:latin typeface="Times New Roman" pitchFamily="18" charset="0"/>
                <a:cs typeface="Times New Roman" pitchFamily="18" charset="0"/>
              </a:rPr>
              <a:t>V                                        </a:t>
            </a:r>
            <a:r>
              <a:rPr lang="en-US" sz="2000" b="1" dirty="0" smtClean="0">
                <a:solidFill>
                  <a:srgbClr val="0033CC"/>
                </a:solidFill>
                <a:latin typeface="AkrutiDevPriyanka" pitchFamily="2" charset="0"/>
              </a:rPr>
              <a:t>  </a:t>
            </a:r>
            <a:r>
              <a:rPr lang="en-US" sz="2000" b="1" dirty="0" err="1" smtClean="0">
                <a:solidFill>
                  <a:srgbClr val="0033CC"/>
                </a:solidFill>
                <a:latin typeface="AkrutiDevPriyanka" pitchFamily="2" charset="0"/>
              </a:rPr>
              <a:t>ie´eHeÀeW</a:t>
            </a:r>
            <a:r>
              <a:rPr lang="en-US" sz="2000" b="1" dirty="0" smtClean="0">
                <a:solidFill>
                  <a:srgbClr val="0033CC"/>
                </a:solidFill>
                <a:latin typeface="AkrutiDevPriyanka" pitchFamily="2" charset="0"/>
              </a:rPr>
              <a:t> </a:t>
            </a:r>
            <a:r>
              <a:rPr lang="en-US" sz="2000" b="1" dirty="0" err="1">
                <a:solidFill>
                  <a:srgbClr val="0033CC"/>
                </a:solidFill>
                <a:latin typeface="AkrutiDevPriyanka" pitchFamily="2" charset="0"/>
              </a:rPr>
              <a:t>keÀer</a:t>
            </a:r>
            <a:r>
              <a:rPr lang="en-US" sz="2000" b="1" dirty="0">
                <a:solidFill>
                  <a:srgbClr val="0033CC"/>
                </a:solidFill>
                <a:latin typeface="AkrutiDevPriyanka" pitchFamily="2" charset="0"/>
              </a:rPr>
              <a:t> </a:t>
            </a:r>
            <a:r>
              <a:rPr lang="en-US" sz="2000" b="1" dirty="0" err="1">
                <a:solidFill>
                  <a:srgbClr val="0033CC"/>
                </a:solidFill>
                <a:latin typeface="AkrutiDevPriyanka" pitchFamily="2" charset="0"/>
              </a:rPr>
              <a:t>met®eer</a:t>
            </a:r>
            <a:r>
              <a:rPr lang="en-US" sz="2000" b="1" dirty="0">
                <a:solidFill>
                  <a:srgbClr val="0033CC"/>
                </a:solidFill>
                <a:latin typeface="AkrutiDevPriyanka" pitchFamily="2" charset="0"/>
              </a:rPr>
              <a:t>						</a:t>
            </a:r>
            <a:r>
              <a:rPr lang="en-US" sz="2000" b="1" dirty="0" smtClean="0">
                <a:solidFill>
                  <a:srgbClr val="0033CC"/>
                </a:solidFill>
                <a:latin typeface="AkrutiDevPriyanka" pitchFamily="2" charset="0"/>
              </a:rPr>
              <a:t>      </a:t>
            </a:r>
            <a:r>
              <a:rPr lang="en-US" sz="2000" b="1" dirty="0" smtClean="0">
                <a:solidFill>
                  <a:srgbClr val="0033CC"/>
                </a:solidFill>
                <a:latin typeface="Times New Roman" pitchFamily="18" charset="0"/>
                <a:cs typeface="Times New Roman" pitchFamily="18" charset="0"/>
              </a:rPr>
              <a:t>VII</a:t>
            </a:r>
            <a:endParaRPr lang="en-US" sz="2000" b="1" dirty="0">
              <a:solidFill>
                <a:srgbClr val="0033CC"/>
              </a:solidFill>
              <a:latin typeface="AkrutiDevPriyanka" pitchFamily="2" charset="0"/>
            </a:endParaRPr>
          </a:p>
          <a:p>
            <a:pPr algn="ctr">
              <a:defRPr/>
            </a:pPr>
            <a:r>
              <a:rPr lang="en-US" sz="2000" b="1" dirty="0">
                <a:latin typeface="AkrutiDevAditi" pitchFamily="2" charset="0"/>
              </a:rPr>
              <a:t>	</a:t>
            </a:r>
            <a:endParaRPr lang="en-US" b="1" dirty="0">
              <a:latin typeface="AkrutiDevAditi" pitchFamily="2" charset="0"/>
            </a:endParaRPr>
          </a:p>
          <a:p>
            <a:pPr algn="ctr">
              <a:defRPr/>
            </a:pPr>
            <a:r>
              <a:rPr lang="en-US" sz="2400" b="1" dirty="0" smtClean="0">
                <a:solidFill>
                  <a:srgbClr val="D60093"/>
                </a:solidFill>
                <a:latin typeface="AkrutiDevPriyanka" pitchFamily="2" charset="0"/>
              </a:rPr>
              <a:t>  </a:t>
            </a:r>
            <a:r>
              <a:rPr lang="en-US" sz="2400" b="1" dirty="0" err="1" smtClean="0">
                <a:solidFill>
                  <a:srgbClr val="D60093"/>
                </a:solidFill>
                <a:latin typeface="AkrutiDevPriyanka" pitchFamily="2" charset="0"/>
              </a:rPr>
              <a:t>ÒeLece</a:t>
            </a:r>
            <a:r>
              <a:rPr lang="en-US" sz="2400" b="1" dirty="0" smtClean="0">
                <a:solidFill>
                  <a:srgbClr val="D60093"/>
                </a:solidFill>
                <a:latin typeface="AkrutiDevPriyanka" pitchFamily="2" charset="0"/>
              </a:rPr>
              <a:t> </a:t>
            </a:r>
            <a:r>
              <a:rPr lang="en-US" sz="2400" b="1" dirty="0">
                <a:solidFill>
                  <a:srgbClr val="D60093"/>
                </a:solidFill>
                <a:latin typeface="AkrutiDevPriyanka" pitchFamily="2" charset="0"/>
              </a:rPr>
              <a:t>DeO³ee³e </a:t>
            </a:r>
            <a:r>
              <a:rPr lang="en-US" sz="2400" b="1" dirty="0" smtClean="0">
                <a:solidFill>
                  <a:srgbClr val="D60093"/>
                </a:solidFill>
                <a:latin typeface="AkrutiDevPriyanka" pitchFamily="2" charset="0"/>
              </a:rPr>
              <a:t>  - </a:t>
            </a:r>
            <a:r>
              <a:rPr lang="en-US" sz="2400" b="1" dirty="0" err="1" smtClean="0">
                <a:solidFill>
                  <a:srgbClr val="D60093"/>
                </a:solidFill>
                <a:latin typeface="AkrutiDevPriyanka" pitchFamily="2" charset="0"/>
              </a:rPr>
              <a:t>YetefcekeÀe</a:t>
            </a:r>
            <a:r>
              <a:rPr lang="en-US" sz="2000" b="1" dirty="0" smtClean="0">
                <a:solidFill>
                  <a:srgbClr val="FF0000"/>
                </a:solidFill>
                <a:latin typeface="AkrutiDevAditi" pitchFamily="2" charset="0"/>
              </a:rPr>
              <a:t>                                                 </a:t>
            </a:r>
            <a:r>
              <a:rPr lang="en-US" sz="2000" b="1" dirty="0">
                <a:solidFill>
                  <a:srgbClr val="FF0000"/>
                </a:solidFill>
                <a:latin typeface="AkrutiDevAditi" pitchFamily="2" charset="0"/>
              </a:rPr>
              <a:t>		</a:t>
            </a:r>
            <a:r>
              <a:rPr lang="en-US" sz="2000" b="1" dirty="0" smtClean="0">
                <a:solidFill>
                  <a:srgbClr val="FF0000"/>
                </a:solidFill>
                <a:latin typeface="+mn-lt"/>
              </a:rPr>
              <a:t>1-16</a:t>
            </a:r>
            <a:endParaRPr lang="es-ES" sz="2000" b="1" dirty="0">
              <a:solidFill>
                <a:srgbClr val="0033CC"/>
              </a:solidFill>
              <a:latin typeface="AkrutiDevPriyanka" pitchFamily="2" charset="0"/>
            </a:endParaRPr>
          </a:p>
          <a:p>
            <a:pPr algn="ctr">
              <a:defRPr/>
            </a:pPr>
            <a:r>
              <a:rPr lang="es-ES" sz="2400" b="1" dirty="0" smtClean="0">
                <a:solidFill>
                  <a:srgbClr val="D60093"/>
                </a:solidFill>
                <a:latin typeface="AkrutiDevPriyanka" pitchFamily="2" charset="0"/>
              </a:rPr>
              <a:t>   efÜleer³e DeO³ee³e - </a:t>
            </a:r>
            <a:r>
              <a:rPr lang="es-ES" sz="2400" b="1" dirty="0">
                <a:solidFill>
                  <a:srgbClr val="D60093"/>
                </a:solidFill>
                <a:latin typeface="AkrutiDevPriyanka" pitchFamily="2" charset="0"/>
              </a:rPr>
              <a:t>meeefnl³e </a:t>
            </a:r>
            <a:r>
              <a:rPr lang="es-ES" sz="2400" b="1" dirty="0" err="1">
                <a:solidFill>
                  <a:srgbClr val="D60093"/>
                </a:solidFill>
                <a:latin typeface="AkrutiDevPriyanka" pitchFamily="2" charset="0"/>
              </a:rPr>
              <a:t>keÀer</a:t>
            </a:r>
            <a:r>
              <a:rPr lang="es-ES" sz="2400" b="1" dirty="0">
                <a:solidFill>
                  <a:srgbClr val="D60093"/>
                </a:solidFill>
                <a:latin typeface="AkrutiDevPriyanka" pitchFamily="2" charset="0"/>
              </a:rPr>
              <a:t> </a:t>
            </a:r>
            <a:r>
              <a:rPr lang="es-ES" sz="2400" b="1" dirty="0" err="1" smtClean="0">
                <a:solidFill>
                  <a:srgbClr val="D60093"/>
                </a:solidFill>
                <a:latin typeface="AkrutiDevPriyanka" pitchFamily="2" charset="0"/>
              </a:rPr>
              <a:t>meceer#ee</a:t>
            </a:r>
            <a:r>
              <a:rPr lang="es-ES" sz="2000" b="1" dirty="0">
                <a:solidFill>
                  <a:srgbClr val="D60093"/>
                </a:solidFill>
                <a:latin typeface="AkrutiDevAditi" pitchFamily="2" charset="0"/>
              </a:rPr>
              <a:t>	                              		</a:t>
            </a:r>
            <a:r>
              <a:rPr lang="es-ES" sz="2000" b="1" dirty="0" smtClean="0">
                <a:solidFill>
                  <a:srgbClr val="FF0000"/>
                </a:solidFill>
                <a:latin typeface="+mn-lt"/>
              </a:rPr>
              <a:t>18-26</a:t>
            </a:r>
            <a:endParaRPr lang="es-ES" sz="2000" b="1" dirty="0">
              <a:solidFill>
                <a:srgbClr val="FF0000"/>
              </a:solidFill>
              <a:latin typeface="+mn-lt"/>
            </a:endParaRPr>
          </a:p>
          <a:p>
            <a:pPr algn="ctr">
              <a:defRPr/>
            </a:pPr>
            <a:r>
              <a:rPr lang="en-US" sz="2400" b="1" dirty="0" smtClean="0">
                <a:solidFill>
                  <a:srgbClr val="D60093"/>
                </a:solidFill>
                <a:latin typeface="AkrutiDevPriyanka" pitchFamily="2" charset="0"/>
              </a:rPr>
              <a:t>   le=leer³e </a:t>
            </a:r>
            <a:r>
              <a:rPr lang="en-US" sz="2400" b="1" dirty="0">
                <a:solidFill>
                  <a:srgbClr val="D60093"/>
                </a:solidFill>
                <a:latin typeface="AkrutiDevPriyanka" pitchFamily="2" charset="0"/>
              </a:rPr>
              <a:t>DeO³ee³e </a:t>
            </a:r>
            <a:r>
              <a:rPr lang="en-US" sz="2400" b="1" dirty="0" smtClean="0">
                <a:solidFill>
                  <a:srgbClr val="D60093"/>
                </a:solidFill>
                <a:latin typeface="AkrutiDevPriyanka" pitchFamily="2" charset="0"/>
              </a:rPr>
              <a:t> - </a:t>
            </a:r>
            <a:r>
              <a:rPr lang="en-US" sz="2400" b="1" dirty="0" err="1">
                <a:solidFill>
                  <a:srgbClr val="D60093"/>
                </a:solidFill>
                <a:latin typeface="AkrutiDevPriyanka" pitchFamily="2" charset="0"/>
              </a:rPr>
              <a:t>DeebkeÀæ</a:t>
            </a:r>
            <a:r>
              <a:rPr lang="en-US" sz="2400" b="1" dirty="0">
                <a:solidFill>
                  <a:srgbClr val="D60093"/>
                </a:solidFill>
                <a:latin typeface="AkrutiDevPriyanka" pitchFamily="2" charset="0"/>
              </a:rPr>
              <a:t>[</a:t>
            </a:r>
            <a:r>
              <a:rPr lang="en-US" sz="2400" b="1" dirty="0" err="1">
                <a:solidFill>
                  <a:srgbClr val="D60093"/>
                </a:solidFill>
                <a:latin typeface="AkrutiDevPriyanka" pitchFamily="2" charset="0"/>
              </a:rPr>
              <a:t>eW</a:t>
            </a:r>
            <a:r>
              <a:rPr lang="en-US" sz="2400" b="1" dirty="0">
                <a:solidFill>
                  <a:srgbClr val="D60093"/>
                </a:solidFill>
                <a:latin typeface="AkrutiDevPriyanka" pitchFamily="2" charset="0"/>
              </a:rPr>
              <a:t> </a:t>
            </a:r>
            <a:r>
              <a:rPr lang="en-US" sz="2400" b="1" dirty="0" err="1">
                <a:solidFill>
                  <a:srgbClr val="D60093"/>
                </a:solidFill>
                <a:latin typeface="AkrutiDevPriyanka" pitchFamily="2" charset="0"/>
              </a:rPr>
              <a:t>keÀe</a:t>
            </a:r>
            <a:r>
              <a:rPr lang="en-US" sz="2400" b="1" dirty="0">
                <a:solidFill>
                  <a:srgbClr val="D60093"/>
                </a:solidFill>
                <a:latin typeface="AkrutiDevPriyanka" pitchFamily="2" charset="0"/>
              </a:rPr>
              <a:t> </a:t>
            </a:r>
            <a:r>
              <a:rPr lang="en-US" sz="2400" b="1" dirty="0" err="1">
                <a:solidFill>
                  <a:srgbClr val="D60093"/>
                </a:solidFill>
                <a:latin typeface="AkrutiDevPriyanka" pitchFamily="2" charset="0"/>
              </a:rPr>
              <a:t>mebûen</a:t>
            </a:r>
            <a:r>
              <a:rPr lang="en-US" sz="2400" b="1" dirty="0">
                <a:solidFill>
                  <a:srgbClr val="D60093"/>
                </a:solidFill>
                <a:latin typeface="AkrutiDevPriyanka" pitchFamily="2" charset="0"/>
              </a:rPr>
              <a:t> </a:t>
            </a:r>
            <a:r>
              <a:rPr lang="en-US" sz="2400" b="1" dirty="0" err="1">
                <a:solidFill>
                  <a:srgbClr val="D60093"/>
                </a:solidFill>
                <a:latin typeface="AkrutiDevPriyanka" pitchFamily="2" charset="0"/>
              </a:rPr>
              <a:t>SJeb</a:t>
            </a:r>
            <a:r>
              <a:rPr lang="en-US" sz="2400" b="1" dirty="0">
                <a:solidFill>
                  <a:srgbClr val="D60093"/>
                </a:solidFill>
                <a:latin typeface="AkrutiDevPriyanka" pitchFamily="2" charset="0"/>
              </a:rPr>
              <a:t> </a:t>
            </a:r>
            <a:r>
              <a:rPr lang="en-US" sz="2400" b="1" dirty="0" err="1" smtClean="0">
                <a:solidFill>
                  <a:srgbClr val="D60093"/>
                </a:solidFill>
                <a:latin typeface="AkrutiDevPriyanka" pitchFamily="2" charset="0"/>
              </a:rPr>
              <a:t>ÒemlegeflekeÀjCe</a:t>
            </a:r>
            <a:r>
              <a:rPr lang="en-US" sz="2000" b="1" dirty="0" smtClean="0">
                <a:solidFill>
                  <a:srgbClr val="0033CC"/>
                </a:solidFill>
                <a:latin typeface="AkrutiDevAditi" pitchFamily="2" charset="0"/>
              </a:rPr>
              <a:t>                        </a:t>
            </a:r>
            <a:r>
              <a:rPr lang="en-US" sz="2000" b="1" dirty="0">
                <a:solidFill>
                  <a:srgbClr val="0033CC"/>
                </a:solidFill>
                <a:latin typeface="AkrutiDevAditi" pitchFamily="2" charset="0"/>
              </a:rPr>
              <a:t>	</a:t>
            </a:r>
            <a:r>
              <a:rPr lang="en-US" sz="2000" b="1" dirty="0" smtClean="0">
                <a:solidFill>
                  <a:srgbClr val="FF0000"/>
                </a:solidFill>
                <a:latin typeface="+mn-lt"/>
              </a:rPr>
              <a:t>28-34</a:t>
            </a:r>
            <a:endParaRPr lang="en-US" sz="2000" b="1" dirty="0" smtClean="0">
              <a:solidFill>
                <a:srgbClr val="FF0000"/>
              </a:solidFill>
              <a:latin typeface="+mn-lt"/>
            </a:endParaRPr>
          </a:p>
          <a:p>
            <a:pPr>
              <a:defRPr/>
            </a:pPr>
            <a:r>
              <a:rPr lang="en-US" sz="2400" b="1" dirty="0" smtClean="0">
                <a:solidFill>
                  <a:srgbClr val="D60093"/>
                </a:solidFill>
                <a:latin typeface="AkrutiDevPriyanka" pitchFamily="2" charset="0"/>
              </a:rPr>
              <a:t>        ®</a:t>
            </a:r>
            <a:r>
              <a:rPr lang="en-US" sz="2400" b="1" dirty="0" err="1" smtClean="0">
                <a:solidFill>
                  <a:srgbClr val="D60093"/>
                </a:solidFill>
                <a:latin typeface="AkrutiDevPriyanka" pitchFamily="2" charset="0"/>
              </a:rPr>
              <a:t>elegLe</a:t>
            </a:r>
            <a:r>
              <a:rPr lang="en-US" sz="2400" b="1" dirty="0" smtClean="0">
                <a:solidFill>
                  <a:srgbClr val="D60093"/>
                </a:solidFill>
                <a:latin typeface="AkrutiDevPriyanka" pitchFamily="2" charset="0"/>
              </a:rPr>
              <a:t>&amp; DeO³ee³e  - </a:t>
            </a:r>
            <a:r>
              <a:rPr lang="en-US" sz="2400" b="1" dirty="0" err="1" smtClean="0">
                <a:solidFill>
                  <a:srgbClr val="D60093"/>
                </a:solidFill>
                <a:latin typeface="AkrutiDevPriyanka" pitchFamily="2" charset="0"/>
              </a:rPr>
              <a:t>DeebkeÀæ</a:t>
            </a:r>
            <a:r>
              <a:rPr lang="en-US" sz="2400" b="1" dirty="0" smtClean="0">
                <a:solidFill>
                  <a:srgbClr val="D60093"/>
                </a:solidFill>
                <a:latin typeface="AkrutiDevPriyanka" pitchFamily="2" charset="0"/>
              </a:rPr>
              <a:t>[</a:t>
            </a:r>
            <a:r>
              <a:rPr lang="en-US" sz="2400" b="1" dirty="0" err="1" smtClean="0">
                <a:solidFill>
                  <a:srgbClr val="D60093"/>
                </a:solidFill>
                <a:latin typeface="AkrutiDevPriyanka" pitchFamily="2" charset="0"/>
              </a:rPr>
              <a:t>eW</a:t>
            </a:r>
            <a:r>
              <a:rPr lang="en-US" sz="2400" b="1" dirty="0" smtClean="0">
                <a:solidFill>
                  <a:srgbClr val="D60093"/>
                </a:solidFill>
                <a:latin typeface="AkrutiDevPriyanka" pitchFamily="2" charset="0"/>
              </a:rPr>
              <a:t> </a:t>
            </a:r>
            <a:r>
              <a:rPr lang="en-US" sz="2400" b="1" dirty="0" err="1" smtClean="0">
                <a:solidFill>
                  <a:srgbClr val="D60093"/>
                </a:solidFill>
                <a:latin typeface="AkrutiDevPriyanka" pitchFamily="2" charset="0"/>
              </a:rPr>
              <a:t>keÀe</a:t>
            </a:r>
            <a:r>
              <a:rPr lang="en-US" sz="2400" b="1" dirty="0" smtClean="0">
                <a:solidFill>
                  <a:srgbClr val="D60093"/>
                </a:solidFill>
                <a:latin typeface="AkrutiDevPriyanka" pitchFamily="2" charset="0"/>
              </a:rPr>
              <a:t> </a:t>
            </a:r>
            <a:r>
              <a:rPr lang="en-US" sz="2400" b="1" dirty="0" err="1" smtClean="0">
                <a:solidFill>
                  <a:srgbClr val="D60093"/>
                </a:solidFill>
                <a:latin typeface="AkrutiDevPriyanka" pitchFamily="2" charset="0"/>
              </a:rPr>
              <a:t>efJeMues</a:t>
            </a:r>
            <a:r>
              <a:rPr lang="en-US" sz="2400" b="1" dirty="0" smtClean="0">
                <a:solidFill>
                  <a:srgbClr val="D60093"/>
                </a:solidFill>
                <a:latin typeface="AkrutiDevPriyanka" pitchFamily="2" charset="0"/>
              </a:rPr>
              <a:t>&lt;</a:t>
            </a:r>
            <a:r>
              <a:rPr lang="en-US" sz="2400" b="1" dirty="0" err="1" smtClean="0">
                <a:solidFill>
                  <a:srgbClr val="D60093"/>
                </a:solidFill>
                <a:latin typeface="AkrutiDevPriyanka" pitchFamily="2" charset="0"/>
              </a:rPr>
              <a:t>eCe</a:t>
            </a:r>
            <a:r>
              <a:rPr lang="en-US" sz="2400" b="1" dirty="0" smtClean="0">
                <a:solidFill>
                  <a:srgbClr val="D60093"/>
                </a:solidFill>
                <a:latin typeface="AkrutiDevPriyanka" pitchFamily="2" charset="0"/>
              </a:rPr>
              <a:t> </a:t>
            </a:r>
            <a:r>
              <a:rPr lang="en-US" sz="2400" b="1" dirty="0" err="1" smtClean="0">
                <a:solidFill>
                  <a:srgbClr val="D60093"/>
                </a:solidFill>
                <a:latin typeface="AkrutiDevPriyanka" pitchFamily="2" charset="0"/>
              </a:rPr>
              <a:t>leLee</a:t>
            </a:r>
            <a:r>
              <a:rPr lang="en-US" sz="2400" b="1" dirty="0" smtClean="0">
                <a:solidFill>
                  <a:srgbClr val="D60093"/>
                </a:solidFill>
                <a:latin typeface="AkrutiDevPriyanka" pitchFamily="2" charset="0"/>
              </a:rPr>
              <a:t> </a:t>
            </a:r>
            <a:r>
              <a:rPr lang="en-US" sz="2400" b="1" dirty="0" err="1" smtClean="0">
                <a:solidFill>
                  <a:srgbClr val="D60093"/>
                </a:solidFill>
                <a:latin typeface="AkrutiDevPriyanka" pitchFamily="2" charset="0"/>
              </a:rPr>
              <a:t>mHeäerkeÀjCe</a:t>
            </a:r>
            <a:r>
              <a:rPr lang="en-US" sz="2400" b="1" dirty="0" smtClean="0">
                <a:solidFill>
                  <a:srgbClr val="D60093"/>
                </a:solidFill>
                <a:latin typeface="AkrutiDevPriyanka" pitchFamily="2" charset="0"/>
              </a:rPr>
              <a:t>                   </a:t>
            </a:r>
            <a:r>
              <a:rPr lang="en-US" sz="2000" b="1" dirty="0" smtClean="0">
                <a:solidFill>
                  <a:srgbClr val="FF0000"/>
                </a:solidFill>
                <a:latin typeface="AkrutiDevPriyanka" pitchFamily="2" charset="0"/>
              </a:rPr>
              <a:t>36-56</a:t>
            </a:r>
            <a:endParaRPr lang="en-US" sz="2000" dirty="0" smtClean="0">
              <a:solidFill>
                <a:srgbClr val="FF0000"/>
              </a:solidFill>
              <a:latin typeface="+mn-lt"/>
            </a:endParaRPr>
          </a:p>
          <a:p>
            <a:pPr algn="ctr">
              <a:defRPr/>
            </a:pPr>
            <a:r>
              <a:rPr lang="en-US" sz="2400" b="1" dirty="0" smtClean="0">
                <a:solidFill>
                  <a:srgbClr val="D60093"/>
                </a:solidFill>
                <a:latin typeface="AkrutiDevPriyanka" pitchFamily="2" charset="0"/>
              </a:rPr>
              <a:t>   </a:t>
            </a:r>
            <a:r>
              <a:rPr lang="en-US" sz="2400" b="1" dirty="0" err="1" smtClean="0">
                <a:solidFill>
                  <a:srgbClr val="D60093"/>
                </a:solidFill>
                <a:latin typeface="AkrutiDevPriyanka" pitchFamily="2" charset="0"/>
              </a:rPr>
              <a:t>Heb®ece</a:t>
            </a:r>
            <a:r>
              <a:rPr lang="en-US" sz="2400" b="1" dirty="0" smtClean="0">
                <a:solidFill>
                  <a:srgbClr val="D60093"/>
                </a:solidFill>
                <a:latin typeface="AkrutiDevPriyanka" pitchFamily="2" charset="0"/>
              </a:rPr>
              <a:t> </a:t>
            </a:r>
            <a:r>
              <a:rPr lang="en-US" sz="2400" b="1" dirty="0">
                <a:solidFill>
                  <a:srgbClr val="D60093"/>
                </a:solidFill>
                <a:latin typeface="AkrutiDevPriyanka" pitchFamily="2" charset="0"/>
              </a:rPr>
              <a:t>DeO³ee³e </a:t>
            </a:r>
            <a:r>
              <a:rPr lang="en-US" sz="2400" b="1" dirty="0" smtClean="0">
                <a:solidFill>
                  <a:srgbClr val="D60093"/>
                </a:solidFill>
                <a:latin typeface="AkrutiDevPriyanka" pitchFamily="2" charset="0"/>
              </a:rPr>
              <a:t>  - </a:t>
            </a:r>
            <a:r>
              <a:rPr lang="en-US" sz="2400" b="1" dirty="0" err="1">
                <a:solidFill>
                  <a:srgbClr val="D60093"/>
                </a:solidFill>
                <a:latin typeface="AkrutiDevPriyanka" pitchFamily="2" charset="0"/>
              </a:rPr>
              <a:t>efve</a:t>
            </a:r>
            <a:r>
              <a:rPr lang="en-US" sz="2400" b="1" dirty="0">
                <a:solidFill>
                  <a:srgbClr val="D60093"/>
                </a:solidFill>
                <a:latin typeface="AkrutiDevPriyanka" pitchFamily="2" charset="0"/>
              </a:rPr>
              <a:t>&lt;</a:t>
            </a:r>
            <a:r>
              <a:rPr lang="en-US" sz="2400" b="1" dirty="0" err="1">
                <a:solidFill>
                  <a:srgbClr val="D60093"/>
                </a:solidFill>
                <a:latin typeface="AkrutiDevPriyanka" pitchFamily="2" charset="0"/>
              </a:rPr>
              <a:t>keÀ</a:t>
            </a:r>
            <a:r>
              <a:rPr lang="en-US" sz="2400" b="1" dirty="0">
                <a:solidFill>
                  <a:srgbClr val="D60093"/>
                </a:solidFill>
                <a:latin typeface="AkrutiDevPriyanka" pitchFamily="2" charset="0"/>
              </a:rPr>
              <a:t>&lt;e&amp; </a:t>
            </a:r>
            <a:r>
              <a:rPr lang="en-US" sz="2400" b="1" dirty="0" err="1">
                <a:solidFill>
                  <a:srgbClr val="D60093"/>
                </a:solidFill>
                <a:latin typeface="AkrutiDevPriyanka" pitchFamily="2" charset="0"/>
              </a:rPr>
              <a:t>SJeb</a:t>
            </a:r>
            <a:r>
              <a:rPr lang="en-US" sz="2400" b="1" dirty="0">
                <a:solidFill>
                  <a:srgbClr val="D60093"/>
                </a:solidFill>
                <a:latin typeface="AkrutiDevPriyanka" pitchFamily="2" charset="0"/>
              </a:rPr>
              <a:t> </a:t>
            </a:r>
            <a:r>
              <a:rPr lang="en-US" sz="2400" b="1" dirty="0" err="1">
                <a:solidFill>
                  <a:srgbClr val="D60093"/>
                </a:solidFill>
                <a:latin typeface="AkrutiDevPriyanka" pitchFamily="2" charset="0"/>
              </a:rPr>
              <a:t>megPeeJe</a:t>
            </a:r>
            <a:r>
              <a:rPr lang="en-US" sz="2000" b="1" dirty="0">
                <a:solidFill>
                  <a:srgbClr val="D60093"/>
                </a:solidFill>
                <a:latin typeface="AkrutiDevAditi" pitchFamily="2" charset="0"/>
              </a:rPr>
              <a:t>	</a:t>
            </a:r>
            <a:r>
              <a:rPr lang="en-US" sz="2000" b="1" dirty="0" smtClean="0">
                <a:solidFill>
                  <a:srgbClr val="FF0000"/>
                </a:solidFill>
                <a:latin typeface="+mn-lt"/>
              </a:rPr>
              <a:t>                                           </a:t>
            </a:r>
            <a:r>
              <a:rPr lang="en-US" sz="2000" b="1" dirty="0">
                <a:solidFill>
                  <a:srgbClr val="FF0000"/>
                </a:solidFill>
                <a:latin typeface="+mn-lt"/>
              </a:rPr>
              <a:t>	</a:t>
            </a:r>
            <a:r>
              <a:rPr lang="en-US" sz="2000" b="1" dirty="0" smtClean="0">
                <a:solidFill>
                  <a:srgbClr val="FF0000"/>
                </a:solidFill>
                <a:latin typeface="+mn-lt"/>
              </a:rPr>
              <a:t>58-64</a:t>
            </a:r>
            <a:endParaRPr lang="en-US" sz="2000" b="1" dirty="0" smtClean="0">
              <a:solidFill>
                <a:srgbClr val="FF0000"/>
              </a:solidFill>
              <a:latin typeface="+mn-lt"/>
            </a:endParaRPr>
          </a:p>
          <a:p>
            <a:pPr>
              <a:defRPr/>
            </a:pPr>
            <a:r>
              <a:rPr lang="en-US" sz="2800" b="1" dirty="0" smtClean="0">
                <a:solidFill>
                  <a:srgbClr val="C00000"/>
                </a:solidFill>
                <a:latin typeface="AkrutiDevPriyanka" pitchFamily="2" charset="0"/>
              </a:rPr>
              <a:t>   </a:t>
            </a:r>
          </a:p>
          <a:p>
            <a:pPr>
              <a:defRPr/>
            </a:pPr>
            <a:r>
              <a:rPr lang="en-US" sz="2800" b="1" dirty="0" smtClean="0">
                <a:solidFill>
                  <a:srgbClr val="C00000"/>
                </a:solidFill>
                <a:latin typeface="AkrutiDevPriyanka" pitchFamily="2" charset="0"/>
              </a:rPr>
              <a:t>       </a:t>
            </a:r>
            <a:r>
              <a:rPr lang="en-US" sz="2800" b="1" dirty="0" err="1" smtClean="0">
                <a:solidFill>
                  <a:srgbClr val="C00000"/>
                </a:solidFill>
                <a:latin typeface="AkrutiDevPriyanka" pitchFamily="2" charset="0"/>
              </a:rPr>
              <a:t>meboYe</a:t>
            </a:r>
            <a:r>
              <a:rPr lang="en-US" sz="2800" b="1" dirty="0">
                <a:solidFill>
                  <a:srgbClr val="C00000"/>
                </a:solidFill>
                <a:latin typeface="AkrutiDevPriyanka" pitchFamily="2" charset="0"/>
              </a:rPr>
              <a:t>&amp; </a:t>
            </a:r>
            <a:r>
              <a:rPr lang="en-US" sz="2800" b="1" dirty="0" err="1">
                <a:solidFill>
                  <a:srgbClr val="C00000"/>
                </a:solidFill>
                <a:latin typeface="AkrutiDevPriyanka" pitchFamily="2" charset="0"/>
              </a:rPr>
              <a:t>ie´bLe</a:t>
            </a:r>
            <a:r>
              <a:rPr lang="en-US" sz="2800" b="1" dirty="0">
                <a:solidFill>
                  <a:srgbClr val="C00000"/>
                </a:solidFill>
                <a:latin typeface="AkrutiDevPriyanka" pitchFamily="2" charset="0"/>
              </a:rPr>
              <a:t> </a:t>
            </a:r>
            <a:r>
              <a:rPr lang="en-US" sz="2800" b="1" dirty="0" err="1">
                <a:solidFill>
                  <a:srgbClr val="C00000"/>
                </a:solidFill>
                <a:latin typeface="AkrutiDevPriyanka" pitchFamily="2" charset="0"/>
              </a:rPr>
              <a:t>met®eer</a:t>
            </a:r>
            <a:r>
              <a:rPr lang="en-US" sz="2800" b="1" dirty="0">
                <a:solidFill>
                  <a:srgbClr val="C00000"/>
                </a:solidFill>
                <a:latin typeface="AkrutiOfficeMouj" pitchFamily="2" charset="0"/>
              </a:rPr>
              <a:t>	</a:t>
            </a:r>
          </a:p>
          <a:p>
            <a:pPr>
              <a:tabLst>
                <a:tab pos="457200" algn="l"/>
              </a:tabLst>
              <a:defRPr/>
            </a:pPr>
            <a:r>
              <a:rPr lang="en-US" sz="2800" b="1" dirty="0" smtClean="0">
                <a:solidFill>
                  <a:srgbClr val="C00000"/>
                </a:solidFill>
                <a:latin typeface="AkrutiDevPriyanka" pitchFamily="2" charset="0"/>
              </a:rPr>
              <a:t>      </a:t>
            </a:r>
            <a:r>
              <a:rPr lang="en-US" sz="2800" b="1" dirty="0" err="1" smtClean="0">
                <a:solidFill>
                  <a:srgbClr val="C00000"/>
                </a:solidFill>
                <a:latin typeface="AkrutiDevPriyanka" pitchFamily="2" charset="0"/>
              </a:rPr>
              <a:t>DeeoMe</a:t>
            </a:r>
            <a:r>
              <a:rPr lang="en-US" sz="2800" b="1" dirty="0">
                <a:solidFill>
                  <a:srgbClr val="C00000"/>
                </a:solidFill>
                <a:latin typeface="AkrutiDevPriyanka" pitchFamily="2" charset="0"/>
              </a:rPr>
              <a:t>&amp; </a:t>
            </a:r>
            <a:r>
              <a:rPr lang="en-US" sz="2800" b="1" dirty="0" err="1">
                <a:solidFill>
                  <a:srgbClr val="C00000"/>
                </a:solidFill>
                <a:latin typeface="AkrutiDevPriyanka" pitchFamily="2" charset="0"/>
              </a:rPr>
              <a:t>He´MveeJeueer</a:t>
            </a:r>
            <a:r>
              <a:rPr lang="en-US" dirty="0">
                <a:latin typeface="AkrutiOfficeMouj" pitchFamily="2" charset="0"/>
              </a:rPr>
              <a:t>	</a:t>
            </a:r>
            <a:r>
              <a:rPr lang="en-US" dirty="0">
                <a:latin typeface="AkrutiDevAditi" pitchFamily="2" charset="0"/>
              </a:rPr>
              <a:t>	</a:t>
            </a:r>
            <a:endParaRPr lang="en-US" b="1" dirty="0">
              <a:latin typeface="AkrutiDevAditi" pitchFamily="2" charset="0"/>
            </a:endParaRPr>
          </a:p>
          <a:p>
            <a:pPr algn="ctr">
              <a:defRPr/>
            </a:pPr>
            <a:r>
              <a:rPr lang="en-US" b="1" dirty="0">
                <a:latin typeface="AkrutiDevAditi" pitchFamily="2" charset="0"/>
              </a:rPr>
              <a:t> 	       </a:t>
            </a:r>
          </a:p>
          <a:p>
            <a:pPr algn="ctr">
              <a:defRPr/>
            </a:pPr>
            <a:endParaRPr lang="en-US" b="1" dirty="0">
              <a:latin typeface="AkrutiDevAditi" pitchFamily="2" charset="0"/>
            </a:endParaRPr>
          </a:p>
        </p:txBody>
      </p:sp>
      <p:sp>
        <p:nvSpPr>
          <p:cNvPr id="3" name="Rounded Rectangle 2"/>
          <p:cNvSpPr/>
          <p:nvPr/>
        </p:nvSpPr>
        <p:spPr>
          <a:xfrm>
            <a:off x="228600" y="152400"/>
            <a:ext cx="8382000" cy="6629400"/>
          </a:xfrm>
          <a:prstGeom prst="roundRect">
            <a:avLst/>
          </a:prstGeom>
          <a:no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2400"/>
            <a:ext cx="8382000" cy="6863417"/>
          </a:xfrm>
          <a:prstGeom prst="rect">
            <a:avLst/>
          </a:prstGeom>
          <a:effectLst>
            <a:outerShdw blurRad="50800" dist="38100" dir="5400000" algn="t" rotWithShape="0">
              <a:prstClr val="black">
                <a:alpha val="40000"/>
              </a:prstClr>
            </a:outerShdw>
          </a:effectLst>
        </p:spPr>
        <p:txBody>
          <a:bodyPr>
            <a:spAutoFit/>
          </a:bodyPr>
          <a:lstStyle/>
          <a:p>
            <a:pPr algn="just">
              <a:defRPr/>
            </a:pPr>
            <a:r>
              <a:rPr lang="en-US" sz="4000" b="1" dirty="0">
                <a:solidFill>
                  <a:srgbClr val="FF0000"/>
                </a:solidFill>
                <a:effectLst>
                  <a:outerShdw blurRad="38100" dist="38100" dir="2700000" algn="tl">
                    <a:srgbClr val="000000">
                      <a:alpha val="43137"/>
                    </a:srgbClr>
                  </a:outerShdw>
                </a:effectLst>
                <a:latin typeface="AkrutiDevPriya" pitchFamily="2" charset="0"/>
              </a:rPr>
              <a:t>	GHe³eg&amp;keÌle </a:t>
            </a:r>
            <a:r>
              <a:rPr lang="en-US" sz="4000" b="1" dirty="0" err="1">
                <a:solidFill>
                  <a:srgbClr val="FF0000"/>
                </a:solidFill>
                <a:effectLst>
                  <a:outerShdw blurRad="38100" dist="38100" dir="2700000" algn="tl">
                    <a:srgbClr val="000000">
                      <a:alpha val="43137"/>
                    </a:srgbClr>
                  </a:outerShdw>
                </a:effectLst>
                <a:latin typeface="AkrutiDevPriya" pitchFamily="2" charset="0"/>
              </a:rPr>
              <a:t>efJeMues</a:t>
            </a:r>
            <a:r>
              <a:rPr lang="en-US" sz="4000" b="1" dirty="0">
                <a:solidFill>
                  <a:srgbClr val="FF0000"/>
                </a:solidFill>
                <a:effectLst>
                  <a:outerShdw blurRad="38100" dist="38100" dir="2700000" algn="tl">
                    <a:srgbClr val="000000">
                      <a:alpha val="43137"/>
                    </a:srgbClr>
                  </a:outerShdw>
                </a:effectLst>
                <a:latin typeface="AkrutiDevPriya" pitchFamily="2" charset="0"/>
              </a:rPr>
              <a:t>&lt;</a:t>
            </a:r>
            <a:r>
              <a:rPr lang="en-US" sz="4000" b="1" dirty="0" err="1">
                <a:solidFill>
                  <a:srgbClr val="FF0000"/>
                </a:solidFill>
                <a:effectLst>
                  <a:outerShdw blurRad="38100" dist="38100" dir="2700000" algn="tl">
                    <a:srgbClr val="000000">
                      <a:alpha val="43137"/>
                    </a:srgbClr>
                  </a:outerShdw>
                </a:effectLst>
                <a:latin typeface="AkrutiDevPriya" pitchFamily="2" charset="0"/>
              </a:rPr>
              <a:t>eCe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Helee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euelee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nw</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efkeÀ</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DeYeer</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Heg</a:t>
            </a:r>
            <a:r>
              <a:rPr lang="en-US" sz="4000" b="1" dirty="0">
                <a:solidFill>
                  <a:srgbClr val="FF0000"/>
                </a:solidFill>
                <a:effectLst>
                  <a:outerShdw blurRad="38100" dist="38100" dir="2700000" algn="tl">
                    <a:srgbClr val="000000">
                      <a:alpha val="43137"/>
                    </a:srgbClr>
                  </a:outerShdw>
                </a:effectLst>
                <a:latin typeface="AkrutiDevPriya" pitchFamily="2" charset="0"/>
              </a:rPr>
              <a:t>ª&lt;</a:t>
            </a:r>
            <a:r>
              <a:rPr lang="en-US" sz="4000" b="1" dirty="0" err="1">
                <a:solidFill>
                  <a:srgbClr val="FF0000"/>
                </a:solidFill>
                <a:effectLst>
                  <a:outerShdw blurRad="38100" dist="38100" dir="2700000" algn="tl">
                    <a:srgbClr val="000000">
                      <a:alpha val="43137"/>
                    </a:srgbClr>
                  </a:outerShdw>
                </a:effectLst>
                <a:latin typeface="AkrutiDevPriya" pitchFamily="2" charset="0"/>
              </a:rPr>
              <a:t>eeW</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keÀer</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veejer</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kesÀ</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He´efle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mees®e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yengle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mebkegÀef®ele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nw</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Deewj</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Jes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Fmeer</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DeemLee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Hej</a:t>
            </a:r>
            <a:r>
              <a:rPr lang="en-US" sz="4000" b="1" dirty="0">
                <a:solidFill>
                  <a:srgbClr val="FF0000"/>
                </a:solidFill>
                <a:effectLst>
                  <a:outerShdw blurRad="38100" dist="38100" dir="2700000" algn="tl">
                    <a:srgbClr val="000000">
                      <a:alpha val="43137"/>
                    </a:srgbClr>
                  </a:outerShdw>
                </a:effectLst>
                <a:latin typeface="AkrutiDevPriya" pitchFamily="2" charset="0"/>
              </a:rPr>
              <a:t> peer </a:t>
            </a:r>
            <a:r>
              <a:rPr lang="en-US" sz="4000" b="1" dirty="0" err="1">
                <a:solidFill>
                  <a:srgbClr val="FF0000"/>
                </a:solidFill>
                <a:effectLst>
                  <a:outerShdw blurRad="38100" dist="38100" dir="2700000" algn="tl">
                    <a:srgbClr val="000000">
                      <a:alpha val="43137"/>
                    </a:srgbClr>
                  </a:outerShdw>
                </a:effectLst>
                <a:latin typeface="AkrutiDevPriya" pitchFamily="2" charset="0"/>
              </a:rPr>
              <a:t>jns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nQ</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Yeejle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Heg</a:t>
            </a:r>
            <a:r>
              <a:rPr lang="en-US" sz="4000" b="1" dirty="0">
                <a:solidFill>
                  <a:srgbClr val="FF0000"/>
                </a:solidFill>
                <a:effectLst>
                  <a:outerShdw blurRad="38100" dist="38100" dir="2700000" algn="tl">
                    <a:srgbClr val="000000">
                      <a:alpha val="43137"/>
                    </a:srgbClr>
                  </a:outerShdw>
                </a:effectLst>
                <a:latin typeface="AkrutiDevPriya" pitchFamily="2" charset="0"/>
              </a:rPr>
              <a:t>ª&lt;e </a:t>
            </a:r>
            <a:r>
              <a:rPr lang="en-US" sz="4000" b="1" dirty="0" err="1">
                <a:solidFill>
                  <a:srgbClr val="FF0000"/>
                </a:solidFill>
                <a:effectLst>
                  <a:outerShdw blurRad="38100" dist="38100" dir="2700000" algn="tl">
                    <a:srgbClr val="000000">
                      <a:alpha val="43137"/>
                    </a:srgbClr>
                  </a:outerShdw>
                </a:effectLst>
                <a:latin typeface="AkrutiDevPriya" pitchFamily="2" charset="0"/>
              </a:rPr>
              <a:t>He´Oeeve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osMe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nw</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Deewj</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meYeer</a:t>
            </a:r>
            <a:r>
              <a:rPr lang="en-US" sz="4000" b="1" dirty="0">
                <a:solidFill>
                  <a:srgbClr val="FF0000"/>
                </a:solidFill>
                <a:effectLst>
                  <a:outerShdw blurRad="38100" dist="38100" dir="2700000" algn="tl">
                    <a:srgbClr val="000000">
                      <a:alpha val="43137"/>
                    </a:srgbClr>
                  </a:outerShdw>
                </a:effectLst>
                <a:latin typeface="AkrutiDevPriya" pitchFamily="2" charset="0"/>
              </a:rPr>
              <a:t> efveCe&amp;³e </a:t>
            </a:r>
            <a:r>
              <a:rPr lang="en-US" sz="4000" b="1" dirty="0" err="1">
                <a:solidFill>
                  <a:srgbClr val="FF0000"/>
                </a:solidFill>
                <a:effectLst>
                  <a:outerShdw blurRad="38100" dist="38100" dir="2700000" algn="tl">
                    <a:srgbClr val="000000">
                      <a:alpha val="43137"/>
                    </a:srgbClr>
                  </a:outerShdw>
                </a:effectLst>
                <a:latin typeface="AkrutiDevPriya" pitchFamily="2" charset="0"/>
              </a:rPr>
              <a:t>uesves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keÀe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DeefOekeÀej</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Heg</a:t>
            </a:r>
            <a:r>
              <a:rPr lang="en-US" sz="4000" b="1" dirty="0">
                <a:solidFill>
                  <a:srgbClr val="FF0000"/>
                </a:solidFill>
                <a:effectLst>
                  <a:outerShdw blurRad="38100" dist="38100" dir="2700000" algn="tl">
                    <a:srgbClr val="000000">
                      <a:alpha val="43137"/>
                    </a:srgbClr>
                  </a:outerShdw>
                </a:effectLst>
                <a:latin typeface="AkrutiDevPriya" pitchFamily="2" charset="0"/>
              </a:rPr>
              <a:t>ª&lt;</a:t>
            </a:r>
            <a:r>
              <a:rPr lang="en-US" sz="4000" b="1" dirty="0" err="1">
                <a:solidFill>
                  <a:srgbClr val="FF0000"/>
                </a:solidFill>
                <a:effectLst>
                  <a:outerShdw blurRad="38100" dist="38100" dir="2700000" algn="tl">
                    <a:srgbClr val="000000">
                      <a:alpha val="43137"/>
                    </a:srgbClr>
                  </a:outerShdw>
                </a:effectLst>
                <a:latin typeface="AkrutiDevPriya" pitchFamily="2" charset="0"/>
              </a:rPr>
              <a:t>eeW</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keÀes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ner</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nw</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neueebefkeÀ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leerve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eewLeeF</a:t>
            </a:r>
            <a:r>
              <a:rPr lang="en-US" sz="4000" b="1" dirty="0">
                <a:effectLst>
                  <a:outerShdw blurRad="38100" dist="38100" dir="2700000" algn="tl">
                    <a:srgbClr val="000000">
                      <a:alpha val="43137"/>
                    </a:srgbClr>
                  </a:outerShdw>
                </a:effectLst>
                <a:latin typeface="AkrutiDevPriya" pitchFamily="2" charset="0"/>
              </a:rPr>
              <a:t>&amp; </a:t>
            </a:r>
            <a:r>
              <a:rPr lang="en-US" sz="4000" b="1" dirty="0" err="1">
                <a:effectLst>
                  <a:outerShdw blurRad="38100" dist="38100" dir="2700000" algn="tl">
                    <a:srgbClr val="000000">
                      <a:alpha val="43137"/>
                    </a:srgbClr>
                  </a:outerShdw>
                </a:effectLst>
                <a:latin typeface="AkrutiDevPriya" pitchFamily="2" charset="0"/>
              </a:rPr>
              <a:t>Heg</a:t>
            </a:r>
            <a:r>
              <a:rPr lang="en-US" sz="4000" b="1" dirty="0">
                <a:effectLst>
                  <a:outerShdw blurRad="38100" dist="38100" dir="2700000" algn="tl">
                    <a:srgbClr val="000000">
                      <a:alpha val="43137"/>
                    </a:srgbClr>
                  </a:outerShdw>
                </a:effectLst>
                <a:latin typeface="AkrutiDevPriya" pitchFamily="2" charset="0"/>
              </a:rPr>
              <a:t>ª&lt;e </a:t>
            </a:r>
            <a:r>
              <a:rPr lang="en-US" sz="4000" b="1" dirty="0" err="1">
                <a:effectLst>
                  <a:outerShdw blurRad="38100" dist="38100" dir="2700000" algn="tl">
                    <a:srgbClr val="000000">
                      <a:alpha val="43137"/>
                    </a:srgbClr>
                  </a:outerShdw>
                </a:effectLst>
                <a:latin typeface="AkrutiDevPriya" pitchFamily="2" charset="0"/>
              </a:rPr>
              <a:t>Fme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yeele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mencele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ceefnueeDeeW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meMeefkeÌlekeÀjCe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nesvee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eeefnS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uesefkeÀve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peye</a:t>
            </a:r>
            <a:r>
              <a:rPr lang="en-US" sz="4000" b="1" dirty="0">
                <a:effectLst>
                  <a:outerShdw blurRad="38100" dist="38100" dir="2700000" algn="tl">
                    <a:srgbClr val="000000">
                      <a:alpha val="43137"/>
                    </a:srgbClr>
                  </a:outerShdw>
                </a:effectLst>
                <a:latin typeface="AkrutiDevPriya" pitchFamily="2" charset="0"/>
              </a:rPr>
              <a:t> efveCe&amp;³e </a:t>
            </a:r>
            <a:r>
              <a:rPr lang="en-US" sz="4000" b="1" dirty="0" err="1">
                <a:effectLst>
                  <a:outerShdw blurRad="38100" dist="38100" dir="2700000" algn="tl">
                    <a:srgbClr val="000000">
                      <a:alpha val="43137"/>
                    </a:srgbClr>
                  </a:outerShdw>
                </a:effectLst>
                <a:latin typeface="AkrutiDevPriya" pitchFamily="2" charset="0"/>
              </a:rPr>
              <a:t>uesves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yeele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Deeleer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lees </a:t>
            </a:r>
            <a:r>
              <a:rPr lang="en-US" sz="4000" b="1" dirty="0" err="1">
                <a:effectLst>
                  <a:outerShdw blurRad="38100" dist="38100" dir="2700000" algn="tl">
                    <a:srgbClr val="000000">
                      <a:alpha val="43137"/>
                    </a:srgbClr>
                  </a:outerShdw>
                </a:effectLst>
                <a:latin typeface="AkrutiDevPriya" pitchFamily="2" charset="0"/>
              </a:rPr>
              <a:t>DeefOekeÀebMe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Heg</a:t>
            </a:r>
            <a:r>
              <a:rPr lang="en-US" sz="4000" b="1" dirty="0">
                <a:effectLst>
                  <a:outerShdw blurRad="38100" dist="38100" dir="2700000" algn="tl">
                    <a:srgbClr val="000000">
                      <a:alpha val="43137"/>
                    </a:srgbClr>
                  </a:outerShdw>
                </a:effectLst>
                <a:latin typeface="AkrutiDevPriya" pitchFamily="2" charset="0"/>
              </a:rPr>
              <a:t>ª&lt;</a:t>
            </a:r>
            <a:r>
              <a:rPr lang="en-US" sz="4000" b="1" dirty="0" err="1">
                <a:effectLst>
                  <a:outerShdw blurRad="38100" dist="38100" dir="2700000" algn="tl">
                    <a:srgbClr val="000000">
                      <a:alpha val="43137"/>
                    </a:srgbClr>
                  </a:outerShdw>
                </a:effectLst>
                <a:latin typeface="AkrutiDevPriya" pitchFamily="2" charset="0"/>
              </a:rPr>
              <a:t>eeW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ceevevee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efkeÀ</a:t>
            </a:r>
            <a:r>
              <a:rPr lang="en-US" sz="4000" b="1" dirty="0">
                <a:effectLst>
                  <a:outerShdw blurRad="38100" dist="38100" dir="2700000" algn="tl">
                    <a:srgbClr val="000000">
                      <a:alpha val="43137"/>
                    </a:srgbClr>
                  </a:outerShdw>
                </a:effectLst>
                <a:latin typeface="AkrutiDevPriya" pitchFamily="2" charset="0"/>
              </a:rPr>
              <a:t> efveCe&amp;³e </a:t>
            </a:r>
            <a:r>
              <a:rPr lang="en-US" sz="4000" b="1" dirty="0" err="1">
                <a:effectLst>
                  <a:outerShdw blurRad="38100" dist="38100" dir="2700000" algn="tl">
                    <a:srgbClr val="000000">
                      <a:alpha val="43137"/>
                    </a:srgbClr>
                  </a:outerShdw>
                </a:effectLst>
                <a:latin typeface="AkrutiDevPriya" pitchFamily="2" charset="0"/>
              </a:rPr>
              <a:t>uesves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DeefOekeÀej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Gvnerb</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GvekeÀe</a:t>
            </a:r>
            <a:r>
              <a:rPr lang="en-US" sz="4000" b="1" dirty="0">
                <a:effectLst>
                  <a:outerShdw blurRad="38100" dist="38100" dir="2700000" algn="tl">
                    <a:srgbClr val="000000">
                      <a:alpha val="43137"/>
                    </a:srgbClr>
                  </a:outerShdw>
                </a:effectLst>
                <a:latin typeface="AkrutiDevPriya" pitchFamily="2" charset="0"/>
              </a:rPr>
              <a:t> ³en </a:t>
            </a:r>
            <a:r>
              <a:rPr lang="en-US" sz="4000" b="1" dirty="0" err="1">
                <a:effectLst>
                  <a:outerShdw blurRad="38100" dist="38100" dir="2700000" algn="tl">
                    <a:srgbClr val="000000">
                      <a:alpha val="43137"/>
                    </a:srgbClr>
                  </a:outerShdw>
                </a:effectLst>
                <a:latin typeface="AkrutiDevPriya" pitchFamily="2" charset="0"/>
              </a:rPr>
              <a:t>Yeer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ceevevee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efkeÀ</a:t>
            </a:r>
            <a:r>
              <a:rPr lang="en-US" sz="4000" b="1" dirty="0">
                <a:effectLst>
                  <a:outerShdw blurRad="38100" dist="38100" dir="2700000" algn="tl">
                    <a:srgbClr val="000000">
                      <a:alpha val="43137"/>
                    </a:srgbClr>
                  </a:outerShdw>
                </a:effectLst>
                <a:latin typeface="AkrutiDevPriya" pitchFamily="2" charset="0"/>
              </a:rPr>
              <a:t> veeefj³eeW </a:t>
            </a:r>
            <a:r>
              <a:rPr lang="en-US" sz="4000" b="1" dirty="0" err="1">
                <a:effectLst>
                  <a:outerShdw blurRad="38100" dist="38100" dir="2700000" algn="tl">
                    <a:srgbClr val="000000">
                      <a:alpha val="43137"/>
                    </a:srgbClr>
                  </a:outerShdw>
                </a:effectLst>
                <a:latin typeface="AkrutiDevPriya" pitchFamily="2" charset="0"/>
              </a:rPr>
              <a:t>keÀes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YeieJeeve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Iej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keÀece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keÀjves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Heefle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mesJee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keÀjves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Deewj</a:t>
            </a:r>
            <a:r>
              <a:rPr lang="en-US" sz="4000" b="1" dirty="0">
                <a:effectLst>
                  <a:outerShdw blurRad="38100" dist="38100" dir="2700000" algn="tl">
                    <a:srgbClr val="000000">
                      <a:alpha val="43137"/>
                    </a:srgbClr>
                  </a:outerShdw>
                </a:effectLst>
                <a:latin typeface="AkrutiDevPriya" pitchFamily="2" charset="0"/>
              </a:rPr>
              <a:t> ye®®</a:t>
            </a:r>
            <a:r>
              <a:rPr lang="en-US" sz="4000" b="1" dirty="0" err="1">
                <a:effectLst>
                  <a:outerShdw blurRad="38100" dist="38100" dir="2700000" algn="tl">
                    <a:srgbClr val="000000">
                      <a:alpha val="43137"/>
                    </a:srgbClr>
                  </a:outerShdw>
                </a:effectLst>
                <a:latin typeface="AkrutiDevPriya" pitchFamily="2" charset="0"/>
              </a:rPr>
              <a:t>eeW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Heeueve-Hees</a:t>
            </a:r>
            <a:r>
              <a:rPr lang="en-US" sz="4000" b="1" dirty="0">
                <a:effectLst>
                  <a:outerShdw blurRad="38100" dist="38100" dir="2700000" algn="tl">
                    <a:srgbClr val="000000">
                      <a:alpha val="43137"/>
                    </a:srgbClr>
                  </a:outerShdw>
                </a:effectLst>
                <a:latin typeface="AkrutiDevPriya" pitchFamily="2" charset="0"/>
              </a:rPr>
              <a:t>&lt;</a:t>
            </a:r>
            <a:r>
              <a:rPr lang="en-US" sz="4000" b="1" dirty="0" err="1">
                <a:effectLst>
                  <a:outerShdw blurRad="38100" dist="38100" dir="2700000" algn="tl">
                    <a:srgbClr val="000000">
                      <a:alpha val="43137"/>
                    </a:srgbClr>
                  </a:outerShdw>
                </a:effectLst>
                <a:latin typeface="AkrutiDevPriya" pitchFamily="2" charset="0"/>
              </a:rPr>
              <a:t>eCe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keÀjves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efueS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Oeje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Yespee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nww</a:t>
            </a:r>
            <a:r>
              <a:rPr lang="en-US" sz="4000" b="1" dirty="0">
                <a:effectLst>
                  <a:outerShdw blurRad="38100" dist="38100" dir="2700000" algn="tl">
                    <a:srgbClr val="000000">
                      <a:alpha val="43137"/>
                    </a:srgbClr>
                  </a:outerShdw>
                </a:effectLst>
                <a:latin typeface="AkrutiDevPriya" pitchFamily="2" charset="0"/>
              </a:rPr>
              <a:t>~</a:t>
            </a:r>
          </a:p>
        </p:txBody>
      </p:sp>
      <p:sp>
        <p:nvSpPr>
          <p:cNvPr id="7"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57200"/>
            <a:ext cx="8305800" cy="5632450"/>
          </a:xfrm>
          <a:prstGeom prst="rect">
            <a:avLst/>
          </a:prstGeom>
          <a:effectLst>
            <a:outerShdw blurRad="50800" dist="38100" dir="5400000" algn="t" rotWithShape="0">
              <a:prstClr val="black">
                <a:alpha val="40000"/>
              </a:prstClr>
            </a:outerShdw>
          </a:effectLst>
        </p:spPr>
        <p:txBody>
          <a:bodyPr>
            <a:spAutoFit/>
          </a:bodyPr>
          <a:lstStyle/>
          <a:p>
            <a:pPr algn="just">
              <a:defRPr/>
            </a:pPr>
            <a:r>
              <a:rPr lang="en-US" sz="4000" b="1" dirty="0">
                <a:solidFill>
                  <a:srgbClr val="FFFF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Deleë</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Fve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yeeleeW</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nce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Fme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efve</a:t>
            </a:r>
            <a:r>
              <a:rPr lang="en-US" sz="4000" b="1" dirty="0">
                <a:solidFill>
                  <a:srgbClr val="FF0000"/>
                </a:solidFill>
                <a:effectLst>
                  <a:outerShdw blurRad="38100" dist="38100" dir="2700000" algn="tl">
                    <a:srgbClr val="000000">
                      <a:alpha val="43137"/>
                    </a:srgbClr>
                  </a:outerShdw>
                </a:effectLst>
                <a:latin typeface="AkrutiDevPriya" pitchFamily="2" charset="0"/>
              </a:rPr>
              <a:t>&lt;</a:t>
            </a:r>
            <a:r>
              <a:rPr lang="en-US" sz="4000" b="1" dirty="0" err="1">
                <a:solidFill>
                  <a:srgbClr val="FF0000"/>
                </a:solidFill>
                <a:effectLst>
                  <a:outerShdw blurRad="38100" dist="38100" dir="2700000" algn="tl">
                    <a:srgbClr val="000000">
                      <a:alpha val="43137"/>
                    </a:srgbClr>
                  </a:outerShdw>
                </a:effectLst>
                <a:latin typeface="AkrutiDevPriya" pitchFamily="2" charset="0"/>
              </a:rPr>
              <a:t>keÀ</a:t>
            </a:r>
            <a:r>
              <a:rPr lang="en-US" sz="4000" b="1" dirty="0">
                <a:solidFill>
                  <a:srgbClr val="FF0000"/>
                </a:solidFill>
                <a:effectLst>
                  <a:outerShdw blurRad="38100" dist="38100" dir="2700000" algn="tl">
                    <a:srgbClr val="000000">
                      <a:alpha val="43137"/>
                    </a:srgbClr>
                  </a:outerShdw>
                </a:effectLst>
                <a:latin typeface="AkrutiDevPriya" pitchFamily="2" charset="0"/>
              </a:rPr>
              <a:t>&lt;e&amp; </a:t>
            </a:r>
            <a:r>
              <a:rPr lang="en-US" sz="4000" b="1" dirty="0" err="1">
                <a:solidFill>
                  <a:srgbClr val="FF0000"/>
                </a:solidFill>
                <a:effectLst>
                  <a:outerShdw blurRad="38100" dist="38100" dir="2700000" algn="tl">
                    <a:srgbClr val="000000">
                      <a:alpha val="43137"/>
                    </a:srgbClr>
                  </a:outerShdw>
                </a:effectLst>
                <a:latin typeface="AkrutiDevPriya" pitchFamily="2" charset="0"/>
              </a:rPr>
              <a:t>Hej</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HenBg®e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mekeÀles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nwQ</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efkeÀ</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Deye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mejkeÀejesW</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mebmLeeDeeW</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DeLeJee</a:t>
            </a:r>
            <a:r>
              <a:rPr lang="en-US" sz="4000" b="1" dirty="0">
                <a:solidFill>
                  <a:srgbClr val="FF0000"/>
                </a:solidFill>
                <a:effectLst>
                  <a:outerShdw blurRad="38100" dist="38100" dir="2700000" algn="tl">
                    <a:srgbClr val="000000">
                      <a:alpha val="43137"/>
                    </a:srgbClr>
                  </a:outerShdw>
                </a:effectLst>
                <a:latin typeface="AkrutiDevPriya" pitchFamily="2" charset="0"/>
              </a:rPr>
              <a:t> J³eefkeÌleiele </a:t>
            </a:r>
            <a:r>
              <a:rPr lang="en-US" sz="4000" b="1" dirty="0" err="1">
                <a:solidFill>
                  <a:srgbClr val="FF0000"/>
                </a:solidFill>
                <a:effectLst>
                  <a:outerShdw blurRad="38100" dist="38100" dir="2700000" algn="tl">
                    <a:srgbClr val="000000">
                      <a:alpha val="43137"/>
                    </a:srgbClr>
                  </a:outerShdw>
                </a:effectLst>
                <a:latin typeface="AkrutiDevPriya" pitchFamily="2" charset="0"/>
              </a:rPr>
              <a:t>mlej</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Hej</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ueesieeW</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keÀe</a:t>
            </a:r>
            <a:r>
              <a:rPr lang="en-US" sz="4000" b="1" dirty="0">
                <a:solidFill>
                  <a:srgbClr val="FF0000"/>
                </a:solidFill>
                <a:effectLst>
                  <a:outerShdw blurRad="38100" dist="38100" dir="2700000" algn="tl">
                    <a:srgbClr val="000000">
                      <a:alpha val="43137"/>
                    </a:srgbClr>
                  </a:outerShdw>
                </a:effectLst>
                <a:latin typeface="AkrutiDevPriya" pitchFamily="2" charset="0"/>
              </a:rPr>
              <a:t> O³eeve </a:t>
            </a:r>
            <a:r>
              <a:rPr lang="en-US" sz="4000" b="1" dirty="0" err="1">
                <a:solidFill>
                  <a:srgbClr val="FF0000"/>
                </a:solidFill>
                <a:effectLst>
                  <a:outerShdw blurRad="38100" dist="38100" dir="2700000" algn="tl">
                    <a:srgbClr val="000000">
                      <a:alpha val="43137"/>
                    </a:srgbClr>
                  </a:outerShdw>
                </a:effectLst>
                <a:latin typeface="AkrutiDevPriya" pitchFamily="2" charset="0"/>
              </a:rPr>
              <a:t>Fme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yeele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Hej</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efKeb®eJeeS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peeS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efkeÀ</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osMe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keÀer</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ueieYeie</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50</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He´efleMele</a:t>
            </a:r>
            <a:r>
              <a:rPr lang="en-US" sz="4000" b="1" dirty="0">
                <a:solidFill>
                  <a:srgbClr val="FF0000"/>
                </a:solidFill>
                <a:effectLst>
                  <a:outerShdw blurRad="38100" dist="38100" dir="2700000" algn="tl">
                    <a:srgbClr val="000000">
                      <a:alpha val="43137"/>
                    </a:srgbClr>
                  </a:outerShdw>
                </a:effectLst>
                <a:latin typeface="AkrutiDevPriya" pitchFamily="2" charset="0"/>
              </a:rPr>
              <a:t> pevemebK³ee veeefj³eeW </a:t>
            </a:r>
            <a:r>
              <a:rPr lang="en-US" sz="4000" b="1" dirty="0" err="1">
                <a:solidFill>
                  <a:srgbClr val="FF0000"/>
                </a:solidFill>
                <a:effectLst>
                  <a:outerShdw blurRad="38100" dist="38100" dir="2700000" algn="tl">
                    <a:srgbClr val="000000">
                      <a:alpha val="43137"/>
                    </a:srgbClr>
                  </a:outerShdw>
                </a:effectLst>
                <a:latin typeface="AkrutiDevPriya" pitchFamily="2" charset="0"/>
              </a:rPr>
              <a:t>keÀer</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nw</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GvekeÀes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vekeÀeje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veneR</a:t>
            </a:r>
            <a:r>
              <a:rPr lang="en-US" sz="4000" b="1" dirty="0">
                <a:solidFill>
                  <a:srgbClr val="FF0000"/>
                </a:solidFill>
                <a:effectLst>
                  <a:outerShdw blurRad="38100" dist="38100" dir="2700000" algn="tl">
                    <a:srgbClr val="000000">
                      <a:alpha val="43137"/>
                    </a:srgbClr>
                  </a:outerShdw>
                </a:effectLst>
                <a:latin typeface="AkrutiDevPriya" pitchFamily="2" charset="0"/>
              </a:rPr>
              <a:t> pee </a:t>
            </a:r>
            <a:r>
              <a:rPr lang="en-US" sz="4000" b="1" dirty="0" err="1">
                <a:solidFill>
                  <a:srgbClr val="FF0000"/>
                </a:solidFill>
                <a:effectLst>
                  <a:outerShdw blurRad="38100" dist="38100" dir="2700000" algn="tl">
                    <a:srgbClr val="000000">
                      <a:alpha val="43137"/>
                    </a:srgbClr>
                  </a:outerShdw>
                </a:effectLst>
                <a:latin typeface="AkrutiDevPriya" pitchFamily="2" charset="0"/>
              </a:rPr>
              <a:t>mekeÀlee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GvekeÀe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meMeefkeÌlekeÀjCe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efveleevle</a:t>
            </a:r>
            <a:r>
              <a:rPr lang="en-US" sz="4000" b="1" dirty="0">
                <a:effectLst>
                  <a:outerShdw blurRad="38100" dist="38100" dir="2700000" algn="tl">
                    <a:srgbClr val="000000">
                      <a:alpha val="43137"/>
                    </a:srgbClr>
                  </a:outerShdw>
                </a:effectLst>
                <a:latin typeface="AkrutiDevPriya" pitchFamily="2" charset="0"/>
              </a:rPr>
              <a:t> DeeJeM³ekeÀ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³en </a:t>
            </a:r>
            <a:r>
              <a:rPr lang="en-US" sz="4000" b="1" dirty="0" err="1">
                <a:effectLst>
                  <a:outerShdw blurRad="38100" dist="38100" dir="2700000" algn="tl">
                    <a:srgbClr val="000000">
                      <a:alpha val="43137"/>
                    </a:srgbClr>
                  </a:outerShdw>
                </a:effectLst>
                <a:latin typeface="AkrutiDevPriya" pitchFamily="2" charset="0"/>
              </a:rPr>
              <a:t>nceejer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HejcHeje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jner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Deewj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Deepe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keÀer</a:t>
            </a:r>
            <a:r>
              <a:rPr lang="en-US" sz="4000" b="1" dirty="0">
                <a:effectLst>
                  <a:outerShdw blurRad="38100" dist="38100" dir="2700000" algn="tl">
                    <a:srgbClr val="000000">
                      <a:alpha val="43137"/>
                    </a:srgbClr>
                  </a:outerShdw>
                </a:effectLst>
                <a:latin typeface="AkrutiDevPriya" pitchFamily="2" charset="0"/>
              </a:rPr>
              <a:t> DeeJeM³ekeÀlee </a:t>
            </a:r>
            <a:r>
              <a:rPr lang="en-US" sz="4000" b="1" dirty="0" err="1">
                <a:effectLst>
                  <a:outerShdw blurRad="38100" dist="38100" dir="2700000" algn="tl">
                    <a:srgbClr val="000000">
                      <a:alpha val="43137"/>
                    </a:srgbClr>
                  </a:outerShdw>
                </a:effectLst>
                <a:latin typeface="AkrutiDevPriya" pitchFamily="2" charset="0"/>
              </a:rPr>
              <a:t>Yeer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meceepe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peye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lekeÀ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veejer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mecceeve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veneR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nesiee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leye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lekeÀ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vee</a:t>
            </a:r>
            <a:r>
              <a:rPr lang="en-US" sz="4000" b="1" dirty="0">
                <a:effectLst>
                  <a:outerShdw blurRad="38100" dist="38100" dir="2700000" algn="tl">
                    <a:srgbClr val="000000">
                      <a:alpha val="43137"/>
                    </a:srgbClr>
                  </a:outerShdw>
                </a:effectLst>
                <a:latin typeface="AkrutiDevPriya" pitchFamily="2" charset="0"/>
              </a:rPr>
              <a:t> lees </a:t>
            </a:r>
            <a:r>
              <a:rPr lang="en-US" sz="4000" b="1" dirty="0" err="1">
                <a:effectLst>
                  <a:outerShdw blurRad="38100" dist="38100" dir="2700000" algn="tl">
                    <a:srgbClr val="000000">
                      <a:alpha val="43137"/>
                    </a:srgbClr>
                  </a:outerShdw>
                </a:effectLst>
                <a:latin typeface="AkrutiDevPriya" pitchFamily="2" charset="0"/>
              </a:rPr>
              <a:t>osMe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Gvveefle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HeeSiee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Deewj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ner</a:t>
            </a:r>
            <a:r>
              <a:rPr lang="en-US" sz="4000" b="1" dirty="0">
                <a:effectLst>
                  <a:outerShdw blurRad="38100" dist="38100" dir="2700000" algn="tl">
                    <a:srgbClr val="000000">
                      <a:alpha val="43137"/>
                    </a:srgbClr>
                  </a:outerShdw>
                </a:effectLst>
                <a:latin typeface="AkrutiDevPriya" pitchFamily="2" charset="0"/>
              </a:rPr>
              <a:t> meY³e </a:t>
            </a:r>
            <a:r>
              <a:rPr lang="en-US" sz="4000" b="1" dirty="0" err="1">
                <a:effectLst>
                  <a:outerShdw blurRad="38100" dist="38100" dir="2700000" algn="tl">
                    <a:srgbClr val="000000">
                      <a:alpha val="43137"/>
                    </a:srgbClr>
                  </a:outerShdw>
                </a:effectLst>
                <a:latin typeface="AkrutiDevPriya" pitchFamily="2" charset="0"/>
              </a:rPr>
              <a:t>osMe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ÞesCeer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efievee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peeSiee</a:t>
            </a:r>
            <a:r>
              <a:rPr lang="en-US" sz="4000" b="1" dirty="0">
                <a:effectLst>
                  <a:outerShdw blurRad="38100" dist="38100" dir="2700000" algn="tl">
                    <a:srgbClr val="000000">
                      <a:alpha val="43137"/>
                    </a:srgbClr>
                  </a:outerShdw>
                </a:effectLst>
                <a:latin typeface="AkrutiDevPriya" pitchFamily="2" charset="0"/>
              </a:rPr>
              <a:t>~ </a:t>
            </a:r>
          </a:p>
        </p:txBody>
      </p:sp>
      <p:sp>
        <p:nvSpPr>
          <p:cNvPr id="5"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0"/>
            <a:ext cx="8229600" cy="6247864"/>
          </a:xfrm>
          <a:prstGeom prst="rect">
            <a:avLst/>
          </a:prstGeom>
          <a:effectLst>
            <a:outerShdw blurRad="50800" dist="38100" dir="5400000" algn="t" rotWithShape="0">
              <a:prstClr val="black">
                <a:alpha val="40000"/>
              </a:prstClr>
            </a:outerShdw>
          </a:effectLst>
        </p:spPr>
        <p:txBody>
          <a:bodyPr>
            <a:spAutoFit/>
          </a:bodyPr>
          <a:lstStyle/>
          <a:p>
            <a:pPr algn="just">
              <a:defRPr/>
            </a:pPr>
            <a:r>
              <a:rPr lang="en-US" sz="4000" b="1" dirty="0">
                <a:solidFill>
                  <a:schemeClr val="bg1"/>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ceeBieves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mes</a:t>
            </a:r>
            <a:r>
              <a:rPr lang="en-US" sz="4000" b="1" dirty="0">
                <a:solidFill>
                  <a:srgbClr val="FF0000"/>
                </a:solidFill>
                <a:effectLst>
                  <a:outerShdw blurRad="38100" dist="38100" dir="2700000" algn="tl">
                    <a:srgbClr val="000000">
                      <a:alpha val="43137"/>
                    </a:srgbClr>
                  </a:outerShdw>
                </a:effectLst>
                <a:latin typeface="AkrutiDevPriya" pitchFamily="2" charset="0"/>
              </a:rPr>
              <a:t>, efMekeÀe³ele </a:t>
            </a:r>
            <a:r>
              <a:rPr lang="en-US" sz="4000" b="1" dirty="0" err="1">
                <a:solidFill>
                  <a:srgbClr val="FF0000"/>
                </a:solidFill>
                <a:effectLst>
                  <a:outerShdw blurRad="38100" dist="38100" dir="2700000" algn="tl">
                    <a:srgbClr val="000000">
                      <a:alpha val="43137"/>
                    </a:srgbClr>
                  </a:outerShdw>
                </a:effectLst>
                <a:latin typeface="AkrutiDevPriya" pitchFamily="2" charset="0"/>
              </a:rPr>
              <a:t>keÀjves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DeLeJee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peleueeves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efkeÀmeer</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keÀes</a:t>
            </a:r>
            <a:r>
              <a:rPr lang="en-US" sz="4000" b="1" dirty="0">
                <a:solidFill>
                  <a:srgbClr val="FF0000"/>
                </a:solidFill>
                <a:effectLst>
                  <a:outerShdw blurRad="38100" dist="38100" dir="2700000" algn="tl">
                    <a:srgbClr val="000000">
                      <a:alpha val="43137"/>
                    </a:srgbClr>
                  </a:outerShdw>
                </a:effectLst>
                <a:latin typeface="AkrutiDevPriya" pitchFamily="2" charset="0"/>
              </a:rPr>
              <a:t> MeefkeÌle³eeB </a:t>
            </a:r>
            <a:r>
              <a:rPr lang="en-US" sz="4000" b="1" dirty="0" err="1">
                <a:solidFill>
                  <a:srgbClr val="FF0000"/>
                </a:solidFill>
                <a:effectLst>
                  <a:outerShdw blurRad="38100" dist="38100" dir="2700000" algn="tl">
                    <a:srgbClr val="000000">
                      <a:alpha val="43137"/>
                    </a:srgbClr>
                  </a:outerShdw>
                </a:effectLst>
                <a:latin typeface="AkrutiDevPriya" pitchFamily="2" charset="0"/>
              </a:rPr>
              <a:t>He´eHle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veneR</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ngF</a:t>
            </a:r>
            <a:r>
              <a:rPr lang="en-US" sz="4000" b="1" dirty="0">
                <a:solidFill>
                  <a:srgbClr val="FF0000"/>
                </a:solidFill>
                <a:effectLst>
                  <a:outerShdw blurRad="38100" dist="38100" dir="2700000" algn="tl">
                    <a:srgbClr val="000000">
                      <a:alpha val="43137"/>
                    </a:srgbClr>
                  </a:outerShdw>
                </a:effectLst>
                <a:latin typeface="AkrutiDevPriya" pitchFamily="2" charset="0"/>
              </a:rPr>
              <a:t>&amp; </a:t>
            </a:r>
            <a:r>
              <a:rPr lang="en-US" sz="4000" b="1" dirty="0" err="1">
                <a:solidFill>
                  <a:srgbClr val="FF0000"/>
                </a:solidFill>
                <a:effectLst>
                  <a:outerShdw blurRad="38100" dist="38100" dir="2700000" algn="tl">
                    <a:srgbClr val="000000">
                      <a:alpha val="43137"/>
                    </a:srgbClr>
                  </a:outerShdw>
                </a:effectLst>
                <a:latin typeface="AkrutiDevPriya" pitchFamily="2" charset="0"/>
              </a:rPr>
              <a:t>nw</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FmekesÀ</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efueS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peªjle</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nw</a:t>
            </a:r>
            <a:r>
              <a:rPr lang="en-US" sz="4000" b="1" dirty="0">
                <a:solidFill>
                  <a:srgbClr val="FF0000"/>
                </a:solidFill>
                <a:effectLst>
                  <a:outerShdw blurRad="38100" dist="38100" dir="2700000" algn="tl">
                    <a:srgbClr val="000000">
                      <a:alpha val="43137"/>
                    </a:srgbClr>
                  </a:outerShdw>
                </a:effectLst>
                <a:latin typeface="AkrutiDevPriya" pitchFamily="2" charset="0"/>
              </a:rPr>
              <a:t> mJe³eb </a:t>
            </a:r>
            <a:r>
              <a:rPr lang="en-US" sz="4000" b="1" dirty="0" err="1">
                <a:solidFill>
                  <a:srgbClr val="FF0000"/>
                </a:solidFill>
                <a:effectLst>
                  <a:outerShdw blurRad="38100" dist="38100" dir="2700000" algn="tl">
                    <a:srgbClr val="000000">
                      <a:alpha val="43137"/>
                    </a:srgbClr>
                  </a:outerShdw>
                </a:effectLst>
                <a:latin typeface="AkrutiDevPriya" pitchFamily="2" charset="0"/>
              </a:rPr>
              <a:t>keÀes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solidFill>
                  <a:srgbClr val="FF0000"/>
                </a:solidFill>
                <a:effectLst>
                  <a:outerShdw blurRad="38100" dist="38100" dir="2700000" algn="tl">
                    <a:srgbClr val="000000">
                      <a:alpha val="43137"/>
                    </a:srgbClr>
                  </a:outerShdw>
                </a:effectLst>
                <a:latin typeface="AkrutiDevPriya" pitchFamily="2" charset="0"/>
              </a:rPr>
              <a:t>meMekeÌle</a:t>
            </a:r>
            <a:r>
              <a:rPr lang="en-US" sz="4000" b="1" dirty="0">
                <a:solidFill>
                  <a:srgbClr val="FF0000"/>
                </a:solidFill>
                <a:effectLst>
                  <a:outerShdw blurRad="38100" dist="38100" dir="2700000" algn="tl">
                    <a:srgbClr val="000000">
                      <a:alpha val="43137"/>
                    </a:srgbClr>
                  </a:outerShdw>
                </a:effectLst>
                <a:latin typeface="AkrutiDevPriya" pitchFamily="2" charset="0"/>
              </a:rPr>
              <a:t> yevee³ee </a:t>
            </a:r>
            <a:r>
              <a:rPr lang="en-US" sz="4000" b="1" dirty="0" err="1">
                <a:solidFill>
                  <a:srgbClr val="FF0000"/>
                </a:solidFill>
                <a:effectLst>
                  <a:outerShdw blurRad="38100" dist="38100" dir="2700000" algn="tl">
                    <a:srgbClr val="000000">
                      <a:alpha val="43137"/>
                    </a:srgbClr>
                  </a:outerShdw>
                </a:effectLst>
                <a:latin typeface="AkrutiDevPriya" pitchFamily="2" charset="0"/>
              </a:rPr>
              <a:t>peeS</a:t>
            </a: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Deeceleewj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ceefnueeSb</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YeeweflekeÀlee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Deelce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mecceeve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nervelee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efveYe&amp;jlee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Jepen</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mes</a:t>
            </a:r>
            <a:r>
              <a:rPr lang="en-US" sz="4000" b="1" dirty="0">
                <a:effectLst>
                  <a:outerShdw blurRad="38100" dist="38100" dir="2700000" algn="tl">
                    <a:srgbClr val="000000">
                      <a:alpha val="43137"/>
                    </a:srgbClr>
                  </a:outerShdw>
                </a:effectLst>
                <a:latin typeface="AkrutiDevPriya" pitchFamily="2" charset="0"/>
              </a:rPr>
              <a:t> Ye´&lt;ì </a:t>
            </a:r>
            <a:r>
              <a:rPr lang="en-US" sz="4000" b="1" dirty="0" err="1">
                <a:effectLst>
                  <a:outerShdw blurRad="38100" dist="38100" dir="2700000" algn="tl">
                    <a:srgbClr val="000000">
                      <a:alpha val="43137"/>
                    </a:srgbClr>
                  </a:outerShdw>
                </a:effectLst>
                <a:latin typeface="AkrutiDevPriya" pitchFamily="2" charset="0"/>
              </a:rPr>
              <a:t>nesleer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eueer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DeeF</a:t>
            </a:r>
            <a:r>
              <a:rPr lang="en-US" sz="4000" b="1" dirty="0">
                <a:effectLst>
                  <a:outerShdw blurRad="38100" dist="38100" dir="2700000" algn="tl">
                    <a:srgbClr val="000000">
                      <a:alpha val="43137"/>
                    </a:srgbClr>
                  </a:outerShdw>
                </a:effectLst>
                <a:latin typeface="AkrutiDevPriya" pitchFamily="2" charset="0"/>
              </a:rPr>
              <a:t>&amp; </a:t>
            </a:r>
            <a:r>
              <a:rPr lang="en-US" sz="4000" b="1" dirty="0" err="1">
                <a:effectLst>
                  <a:outerShdw blurRad="38100" dist="38100" dir="2700000" algn="tl">
                    <a:srgbClr val="000000">
                      <a:alpha val="43137"/>
                    </a:srgbClr>
                  </a:outerShdw>
                </a:effectLst>
                <a:latin typeface="AkrutiDevPriya" pitchFamily="2" charset="0"/>
              </a:rPr>
              <a:t>nQ</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ceefnueeDeeW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DeHevee</a:t>
            </a:r>
            <a:r>
              <a:rPr lang="en-US" sz="4000" b="1" dirty="0">
                <a:effectLst>
                  <a:outerShdw blurRad="38100" dist="38100" dir="2700000" algn="tl">
                    <a:srgbClr val="000000">
                      <a:alpha val="43137"/>
                    </a:srgbClr>
                  </a:outerShdw>
                </a:effectLst>
                <a:latin typeface="AkrutiDevPriya" pitchFamily="2" charset="0"/>
              </a:rPr>
              <a:t> DeeO³eeeflcekeÀ </a:t>
            </a:r>
            <a:r>
              <a:rPr lang="en-US" sz="4000" b="1" dirty="0" err="1">
                <a:effectLst>
                  <a:outerShdw blurRad="38100" dist="38100" dir="2700000" algn="tl">
                    <a:srgbClr val="000000">
                      <a:alpha val="43137"/>
                    </a:srgbClr>
                  </a:outerShdw>
                </a:effectLst>
                <a:latin typeface="AkrutiDevPriya" pitchFamily="2" charset="0"/>
              </a:rPr>
              <a:t>SJeb</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ceveesJew%eeefvekeÀ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IeeJe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Yejves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a:t>
            </a:r>
            <a:r>
              <a:rPr lang="en-US" sz="4000" b="1" dirty="0">
                <a:effectLst>
                  <a:outerShdw blurRad="38100" dist="38100" dir="2700000" algn="tl">
                    <a:srgbClr val="000000">
                      <a:alpha val="43137"/>
                    </a:srgbClr>
                  </a:outerShdw>
                </a:effectLst>
                <a:latin typeface="AkrutiDevPriya" pitchFamily="2" charset="0"/>
              </a:rPr>
              <a:t> He´³elve </a:t>
            </a:r>
            <a:r>
              <a:rPr lang="en-US" sz="4000" b="1" dirty="0" err="1">
                <a:effectLst>
                  <a:outerShdw blurRad="38100" dist="38100" dir="2700000" algn="tl">
                    <a:srgbClr val="000000">
                      <a:alpha val="43137"/>
                    </a:srgbClr>
                  </a:outerShdw>
                </a:effectLst>
                <a:latin typeface="AkrutiDevPriya" pitchFamily="2" charset="0"/>
              </a:rPr>
              <a:t>keÀjvee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eeefnS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DeHeveer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yeewef×keÀ</a:t>
            </a:r>
            <a:r>
              <a:rPr lang="en-US" sz="4000" b="1" dirty="0">
                <a:effectLst>
                  <a:outerShdw blurRad="38100" dist="38100" dir="2700000" algn="tl">
                    <a:srgbClr val="000000">
                      <a:alpha val="43137"/>
                    </a:srgbClr>
                  </a:outerShdw>
                </a:effectLst>
                <a:latin typeface="AkrutiDevPriya" pitchFamily="2" charset="0"/>
              </a:rPr>
              <a:t>  ³eesi³eleeDeeW </a:t>
            </a:r>
            <a:r>
              <a:rPr lang="en-US" sz="4000" b="1" dirty="0" err="1">
                <a:effectLst>
                  <a:outerShdw blurRad="38100" dist="38100" dir="2700000" algn="tl">
                    <a:srgbClr val="000000">
                      <a:alpha val="43137"/>
                    </a:srgbClr>
                  </a:outerShdw>
                </a:effectLst>
                <a:latin typeface="AkrutiDevPriya" pitchFamily="2" charset="0"/>
              </a:rPr>
              <a:t>keÀe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efJekeÀeme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keÀjvee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eeefnS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leLee</a:t>
            </a:r>
            <a:r>
              <a:rPr lang="en-US" sz="4000" b="1" dirty="0">
                <a:effectLst>
                  <a:outerShdw blurRad="38100" dist="38100" dir="2700000" algn="tl">
                    <a:srgbClr val="000000">
                      <a:alpha val="43137"/>
                    </a:srgbClr>
                  </a:outerShdw>
                </a:effectLst>
                <a:latin typeface="AkrutiDevPriya" pitchFamily="2" charset="0"/>
              </a:rPr>
              <a:t> O³eeveeY³eeme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Üeje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meJeex</a:t>
            </a:r>
            <a:r>
              <a:rPr lang="en-US" sz="4000" b="1" dirty="0">
                <a:effectLst>
                  <a:outerShdw blurRad="38100" dist="38100" dir="2700000" algn="tl">
                    <a:srgbClr val="000000">
                      <a:alpha val="43137"/>
                    </a:srgbClr>
                  </a:outerShdw>
                </a:effectLst>
                <a:latin typeface="AkrutiDevPriya" pitchFamily="2" charset="0"/>
              </a:rPr>
              <a:t>®®e </a:t>
            </a:r>
            <a:r>
              <a:rPr lang="en-US" sz="4000" b="1" dirty="0" err="1">
                <a:effectLst>
                  <a:outerShdw blurRad="38100" dist="38100" dir="2700000" algn="tl">
                    <a:srgbClr val="000000">
                      <a:alpha val="43137"/>
                    </a:srgbClr>
                  </a:outerShdw>
                </a:effectLst>
                <a:latin typeface="AkrutiDevPriya" pitchFamily="2" charset="0"/>
              </a:rPr>
              <a:t>meÊee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SJeb</a:t>
            </a:r>
            <a:r>
              <a:rPr lang="en-US" sz="4000" b="1" dirty="0">
                <a:effectLst>
                  <a:outerShdw blurRad="38100" dist="38100" dir="2700000" algn="tl">
                    <a:srgbClr val="000000">
                      <a:alpha val="43137"/>
                    </a:srgbClr>
                  </a:outerShdw>
                </a:effectLst>
                <a:latin typeface="AkrutiDevPriya" pitchFamily="2" charset="0"/>
              </a:rPr>
              <a:t> DeeO³eeeflcekeÀlee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DeO³e³eve </a:t>
            </a:r>
            <a:r>
              <a:rPr lang="en-US" sz="4000" b="1" dirty="0" err="1">
                <a:effectLst>
                  <a:outerShdw blurRad="38100" dist="38100" dir="2700000" algn="tl">
                    <a:srgbClr val="000000">
                      <a:alpha val="43137"/>
                    </a:srgbClr>
                  </a:outerShdw>
                </a:effectLst>
                <a:latin typeface="AkrutiDevPriya" pitchFamily="2" charset="0"/>
              </a:rPr>
              <a:t>leLee</a:t>
            </a:r>
            <a:r>
              <a:rPr lang="en-US" sz="4000" b="1" dirty="0">
                <a:effectLst>
                  <a:outerShdw blurRad="38100" dist="38100" dir="2700000" algn="tl">
                    <a:srgbClr val="000000">
                      <a:alpha val="43137"/>
                    </a:srgbClr>
                  </a:outerShdw>
                </a:effectLst>
                <a:latin typeface="AkrutiDevPriya" pitchFamily="2" charset="0"/>
              </a:rPr>
              <a:t> DeY³eeme </a:t>
            </a:r>
            <a:r>
              <a:rPr lang="en-US" sz="4000" b="1" dirty="0" err="1">
                <a:effectLst>
                  <a:outerShdw blurRad="38100" dist="38100" dir="2700000" algn="tl">
                    <a:srgbClr val="000000">
                      <a:alpha val="43137"/>
                    </a:srgbClr>
                  </a:outerShdw>
                </a:effectLst>
                <a:latin typeface="AkrutiDevPriya" pitchFamily="2" charset="0"/>
              </a:rPr>
              <a:t>mes</a:t>
            </a:r>
            <a:r>
              <a:rPr lang="en-US" sz="4000" b="1" dirty="0">
                <a:effectLst>
                  <a:outerShdw blurRad="38100" dist="38100" dir="2700000" algn="tl">
                    <a:srgbClr val="000000">
                      <a:alpha val="43137"/>
                    </a:srgbClr>
                  </a:outerShdw>
                </a:effectLst>
                <a:latin typeface="AkrutiDevPriya" pitchFamily="2" charset="0"/>
              </a:rPr>
              <a:t> MeefkeÌle³eeB </a:t>
            </a:r>
            <a:r>
              <a:rPr lang="en-US" sz="4000" b="1" dirty="0" err="1">
                <a:effectLst>
                  <a:outerShdw blurRad="38100" dist="38100" dir="2700000" algn="tl">
                    <a:srgbClr val="000000">
                      <a:alpha val="43137"/>
                    </a:srgbClr>
                  </a:outerShdw>
                </a:effectLst>
                <a:latin typeface="AkrutiDevPriya" pitchFamily="2" charset="0"/>
              </a:rPr>
              <a:t>mebef®ele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keÀjveer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eeefnS</a:t>
            </a:r>
            <a:r>
              <a:rPr lang="en-US" sz="4000" b="1" dirty="0">
                <a:effectLst>
                  <a:outerShdw blurRad="38100" dist="38100" dir="2700000" algn="tl">
                    <a:srgbClr val="000000">
                      <a:alpha val="43137"/>
                    </a:srgbClr>
                  </a:outerShdw>
                </a:effectLst>
                <a:latin typeface="AkrutiDevPriya" pitchFamily="2" charset="0"/>
              </a:rPr>
              <a:t>~ </a:t>
            </a:r>
          </a:p>
        </p:txBody>
      </p:sp>
      <p:sp>
        <p:nvSpPr>
          <p:cNvPr id="6"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04838"/>
            <a:ext cx="8153400" cy="5478462"/>
          </a:xfrm>
          <a:prstGeom prst="rect">
            <a:avLst/>
          </a:prstGeom>
          <a:effectLst>
            <a:outerShdw blurRad="50800" dist="38100" dir="5400000" algn="t" rotWithShape="0">
              <a:prstClr val="black">
                <a:alpha val="40000"/>
              </a:prstClr>
            </a:outerShdw>
          </a:effectLst>
        </p:spPr>
        <p:txBody>
          <a:bodyPr>
            <a:spAutoFit/>
          </a:bodyPr>
          <a:lstStyle/>
          <a:p>
            <a:pPr algn="just">
              <a:defRPr/>
            </a:pPr>
            <a:r>
              <a:rPr lang="en-US" sz="3500" b="1" dirty="0">
                <a:solidFill>
                  <a:schemeClr val="bg1"/>
                </a:solidFill>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Deiej</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keÀesF</a:t>
            </a:r>
            <a:r>
              <a:rPr lang="en-US" sz="3500" b="1" dirty="0">
                <a:effectLst>
                  <a:outerShdw blurRad="38100" dist="38100" dir="2700000" algn="tl">
                    <a:srgbClr val="000000">
                      <a:alpha val="43137"/>
                    </a:srgbClr>
                  </a:outerShdw>
                </a:effectLst>
                <a:latin typeface="AkrutiDevPriya" pitchFamily="2" charset="0"/>
              </a:rPr>
              <a:t>&amp; </a:t>
            </a:r>
            <a:r>
              <a:rPr lang="en-US" sz="3500" b="1" dirty="0" err="1">
                <a:effectLst>
                  <a:outerShdw blurRad="38100" dist="38100" dir="2700000" algn="tl">
                    <a:srgbClr val="000000">
                      <a:alpha val="43137"/>
                    </a:srgbClr>
                  </a:outerShdw>
                </a:effectLst>
                <a:latin typeface="AkrutiDevPriya" pitchFamily="2" charset="0"/>
              </a:rPr>
              <a:t>ceefnuee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Iej</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ceW</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jnvee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eenleer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nw</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DeLeJee</a:t>
            </a:r>
            <a:r>
              <a:rPr lang="en-US" sz="3500" b="1" dirty="0">
                <a:effectLst>
                  <a:outerShdw blurRad="38100" dist="38100" dir="2700000" algn="tl">
                    <a:srgbClr val="000000">
                      <a:alpha val="43137"/>
                    </a:srgbClr>
                  </a:outerShdw>
                </a:effectLst>
                <a:latin typeface="AkrutiDevPriya" pitchFamily="2" charset="0"/>
              </a:rPr>
              <a:t> Jen </a:t>
            </a:r>
            <a:r>
              <a:rPr lang="en-US" sz="3500" b="1" dirty="0" err="1">
                <a:effectLst>
                  <a:outerShdw blurRad="38100" dist="38100" dir="2700000" algn="tl">
                    <a:srgbClr val="000000">
                      <a:alpha val="43137"/>
                    </a:srgbClr>
                  </a:outerShdw>
                </a:effectLst>
                <a:latin typeface="AkrutiDevPriya" pitchFamily="2" charset="0"/>
              </a:rPr>
              <a:t>keÀesF</a:t>
            </a:r>
            <a:r>
              <a:rPr lang="en-US" sz="3500" b="1" dirty="0">
                <a:effectLst>
                  <a:outerShdw blurRad="38100" dist="38100" dir="2700000" algn="tl">
                    <a:srgbClr val="000000">
                      <a:alpha val="43137"/>
                    </a:srgbClr>
                  </a:outerShdw>
                </a:effectLst>
                <a:latin typeface="AkrutiDevPriya" pitchFamily="2" charset="0"/>
              </a:rPr>
              <a:t>&amp; </a:t>
            </a:r>
            <a:r>
              <a:rPr lang="en-US" sz="3500" b="1" dirty="0" err="1">
                <a:effectLst>
                  <a:outerShdw blurRad="38100" dist="38100" dir="2700000" algn="tl">
                    <a:srgbClr val="000000">
                      <a:alpha val="43137"/>
                    </a:srgbClr>
                  </a:outerShdw>
                </a:effectLst>
                <a:latin typeface="AkrutiDevPriya" pitchFamily="2" charset="0"/>
              </a:rPr>
              <a:t>keÀece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keÀjvee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eenleer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nw</a:t>
            </a:r>
            <a:r>
              <a:rPr lang="en-US" sz="3500" b="1" dirty="0">
                <a:effectLst>
                  <a:outerShdw blurRad="38100" dist="38100" dir="2700000" algn="tl">
                    <a:srgbClr val="000000">
                      <a:alpha val="43137"/>
                    </a:srgbClr>
                  </a:outerShdw>
                </a:effectLst>
                <a:latin typeface="AkrutiDevPriya" pitchFamily="2" charset="0"/>
              </a:rPr>
              <a:t> ³ee Jen </a:t>
            </a:r>
            <a:r>
              <a:rPr lang="en-US" sz="3500" b="1" dirty="0" err="1">
                <a:effectLst>
                  <a:outerShdw blurRad="38100" dist="38100" dir="2700000" algn="tl">
                    <a:srgbClr val="000000">
                      <a:alpha val="43137"/>
                    </a:srgbClr>
                  </a:outerShdw>
                </a:effectLst>
                <a:latin typeface="AkrutiDevPriya" pitchFamily="2" charset="0"/>
              </a:rPr>
              <a:t>DeefJeJeeefnle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jnvee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eenleer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nw</a:t>
            </a:r>
            <a:r>
              <a:rPr lang="en-US" sz="3500" b="1" dirty="0">
                <a:effectLst>
                  <a:outerShdw blurRad="38100" dist="38100" dir="2700000" algn="tl">
                    <a:srgbClr val="000000">
                      <a:alpha val="43137"/>
                    </a:srgbClr>
                  </a:outerShdw>
                </a:effectLst>
                <a:latin typeface="AkrutiDevPriya" pitchFamily="2" charset="0"/>
              </a:rPr>
              <a:t> lees </a:t>
            </a:r>
            <a:r>
              <a:rPr lang="en-US" sz="3500" b="1" dirty="0" err="1">
                <a:effectLst>
                  <a:outerShdw blurRad="38100" dist="38100" dir="2700000" algn="tl">
                    <a:srgbClr val="000000">
                      <a:alpha val="43137"/>
                    </a:srgbClr>
                  </a:outerShdw>
                </a:effectLst>
                <a:latin typeface="AkrutiDevPriya" pitchFamily="2" charset="0"/>
              </a:rPr>
              <a:t>Gmes</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Ssmee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keÀjves</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mJeleb$elee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efceueveer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eeefnS</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ceefnuee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meMeefkeÌlekeÀjCe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mJeHve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leye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Hetje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nesiee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peye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yeæ</a:t>
            </a:r>
            <a:r>
              <a:rPr lang="en-US" sz="3500" b="1" dirty="0">
                <a:effectLst>
                  <a:outerShdw blurRad="38100" dist="38100" dir="2700000" algn="tl">
                    <a:srgbClr val="000000">
                      <a:alpha val="43137"/>
                    </a:srgbClr>
                  </a:outerShdw>
                </a:effectLst>
                <a:latin typeface="AkrutiDevPriya" pitchFamily="2" charset="0"/>
              </a:rPr>
              <a:t>[s </a:t>
            </a:r>
            <a:r>
              <a:rPr lang="en-US" sz="3500" b="1" dirty="0" err="1">
                <a:effectLst>
                  <a:outerShdw blurRad="38100" dist="38100" dir="2700000" algn="tl">
                    <a:srgbClr val="000000">
                      <a:alpha val="43137"/>
                    </a:srgbClr>
                  </a:outerShdw>
                </a:effectLst>
                <a:latin typeface="AkrutiDevPriya" pitchFamily="2" charset="0"/>
              </a:rPr>
              <a:t>Hewceeves</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Hej</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meceepe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kesÀ</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nj</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Jeie</a:t>
            </a:r>
            <a:r>
              <a:rPr lang="en-US" sz="3500" b="1" dirty="0">
                <a:effectLst>
                  <a:outerShdw blurRad="38100" dist="38100" dir="2700000" algn="tl">
                    <a:srgbClr val="000000">
                      <a:alpha val="43137"/>
                    </a:srgbClr>
                  </a:outerShdw>
                </a:effectLst>
                <a:latin typeface="AkrutiDevPriya" pitchFamily="2" charset="0"/>
              </a:rPr>
              <a:t>&amp; </a:t>
            </a:r>
            <a:r>
              <a:rPr lang="en-US" sz="3500" b="1" dirty="0" err="1">
                <a:effectLst>
                  <a:outerShdw blurRad="38100" dist="38100" dir="2700000" algn="tl">
                    <a:srgbClr val="000000">
                      <a:alpha val="43137"/>
                    </a:srgbClr>
                  </a:outerShdw>
                </a:effectLst>
                <a:latin typeface="AkrutiDevPriya" pitchFamily="2" charset="0"/>
              </a:rPr>
              <a:t>keÀer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ceefnueeDeeW</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meMeefkeÌlekeÀjCe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nes</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peeSiee</a:t>
            </a:r>
            <a:r>
              <a:rPr lang="en-US" sz="3500" b="1" dirty="0">
                <a:effectLst>
                  <a:outerShdw blurRad="38100" dist="38100" dir="2700000" algn="tl">
                    <a:srgbClr val="000000">
                      <a:alpha val="43137"/>
                    </a:srgbClr>
                  </a:outerShdw>
                </a:effectLst>
                <a:latin typeface="AkrutiDevPriya" pitchFamily="2" charset="0"/>
              </a:rPr>
              <a:t>~ </a:t>
            </a:r>
          </a:p>
          <a:p>
            <a:pPr algn="just">
              <a:defRPr/>
            </a:pP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Ye´tCe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Hejer#eCe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kesÀ</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efKeueeHeÀ</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meved</a:t>
            </a:r>
            <a:r>
              <a:rPr lang="en-US" sz="3500" b="1" dirty="0">
                <a:effectLst>
                  <a:outerShdw blurRad="38100" dist="38100" dir="2700000" algn="tl">
                    <a:srgbClr val="000000">
                      <a:alpha val="43137"/>
                    </a:srgbClr>
                  </a:outerShdw>
                </a:effectLst>
                <a:latin typeface="AkrutiDevPriya" pitchFamily="2" charset="0"/>
              </a:rPr>
              <a:t> </a:t>
            </a:r>
            <a:r>
              <a:rPr lang="en-US" sz="3500" b="1" dirty="0">
                <a:effectLst>
                  <a:outerShdw blurRad="38100" dist="38100" dir="2700000" algn="tl">
                    <a:srgbClr val="000000">
                      <a:alpha val="43137"/>
                    </a:srgbClr>
                  </a:outerShdw>
                </a:effectLst>
                <a:latin typeface="AkrutiDevPriyanka" pitchFamily="2" charset="0"/>
              </a:rPr>
              <a:t>1991</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ceW</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SkeÀ</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keÀevetve</a:t>
            </a:r>
            <a:r>
              <a:rPr lang="en-US" sz="3500" b="1" dirty="0">
                <a:effectLst>
                  <a:outerShdw blurRad="38100" dist="38100" dir="2700000" algn="tl">
                    <a:srgbClr val="000000">
                      <a:alpha val="43137"/>
                    </a:srgbClr>
                  </a:outerShdw>
                </a:effectLst>
                <a:latin typeface="AkrutiDevPriya" pitchFamily="2" charset="0"/>
              </a:rPr>
              <a:t> uee³ee ie³ee pees </a:t>
            </a:r>
            <a:r>
              <a:rPr lang="en-US" sz="3500" b="1" dirty="0">
                <a:effectLst>
                  <a:outerShdw blurRad="38100" dist="38100" dir="2700000" algn="tl">
                    <a:srgbClr val="000000">
                      <a:alpha val="43137"/>
                    </a:srgbClr>
                  </a:outerShdw>
                </a:effectLst>
                <a:latin typeface="AkrutiDevPriyanka" pitchFamily="2" charset="0"/>
              </a:rPr>
              <a:t>1994</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ceW</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ueeiet</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nes</a:t>
            </a:r>
            <a:r>
              <a:rPr lang="en-US" sz="3500" b="1" dirty="0">
                <a:effectLst>
                  <a:outerShdw blurRad="38100" dist="38100" dir="2700000" algn="tl">
                    <a:srgbClr val="000000">
                      <a:alpha val="43137"/>
                    </a:srgbClr>
                  </a:outerShdw>
                </a:effectLst>
                <a:latin typeface="AkrutiDevPriya" pitchFamily="2" charset="0"/>
              </a:rPr>
              <a:t> ie³ee~ </a:t>
            </a:r>
            <a:r>
              <a:rPr lang="en-US" sz="3500" b="1" dirty="0" err="1">
                <a:effectLst>
                  <a:outerShdw blurRad="38100" dist="38100" dir="2700000" algn="tl">
                    <a:srgbClr val="000000">
                      <a:alpha val="43137"/>
                    </a:srgbClr>
                  </a:outerShdw>
                </a:effectLst>
                <a:latin typeface="AkrutiDevPriya" pitchFamily="2" charset="0"/>
              </a:rPr>
              <a:t>FmekesÀ</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yeeJepeto</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Deepe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Yeer</a:t>
            </a:r>
            <a:r>
              <a:rPr lang="en-US" sz="3500" b="1" dirty="0">
                <a:effectLst>
                  <a:outerShdw blurRad="38100" dist="38100" dir="2700000" algn="tl">
                    <a:srgbClr val="000000">
                      <a:alpha val="43137"/>
                    </a:srgbClr>
                  </a:outerShdw>
                </a:effectLst>
                <a:latin typeface="AkrutiDevPriya" pitchFamily="2" charset="0"/>
              </a:rPr>
              <a:t> ³en </a:t>
            </a:r>
            <a:r>
              <a:rPr lang="en-US" sz="3500" b="1" dirty="0" err="1">
                <a:effectLst>
                  <a:outerShdw blurRad="38100" dist="38100" dir="2700000" algn="tl">
                    <a:srgbClr val="000000">
                      <a:alpha val="43137"/>
                    </a:srgbClr>
                  </a:outerShdw>
                </a:effectLst>
                <a:latin typeface="AkrutiDevPriya" pitchFamily="2" charset="0"/>
              </a:rPr>
              <a:t>peeB®eves</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kesÀ</a:t>
            </a:r>
            <a:r>
              <a:rPr lang="en-US" sz="3500" b="1" dirty="0">
                <a:effectLst>
                  <a:outerShdw blurRad="38100" dist="38100" dir="2700000" algn="tl">
                    <a:srgbClr val="000000">
                      <a:alpha val="43137"/>
                    </a:srgbClr>
                  </a:outerShdw>
                </a:effectLst>
                <a:latin typeface="AkrutiDevPriya" pitchFamily="2" charset="0"/>
              </a:rPr>
              <a:t> ue#³e </a:t>
            </a:r>
            <a:r>
              <a:rPr lang="en-US" sz="3500" b="1" dirty="0" err="1">
                <a:effectLst>
                  <a:outerShdw blurRad="38100" dist="38100" dir="2700000" algn="tl">
                    <a:srgbClr val="000000">
                      <a:alpha val="43137"/>
                    </a:srgbClr>
                  </a:outerShdw>
                </a:effectLst>
                <a:latin typeface="AkrutiDevPriya" pitchFamily="2" charset="0"/>
              </a:rPr>
              <a:t>mes</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efkeÀ</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Ye´tCe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ceefnuee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nw</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Deewj</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Fmes</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meceeHle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keÀj</a:t>
            </a:r>
            <a:r>
              <a:rPr lang="en-US" sz="3500" b="1" dirty="0">
                <a:effectLst>
                  <a:outerShdw blurRad="38100" dist="38100" dir="2700000" algn="tl">
                    <a:srgbClr val="000000">
                      <a:alpha val="43137"/>
                    </a:srgbClr>
                  </a:outerShdw>
                </a:effectLst>
                <a:latin typeface="AkrutiDevPriya" pitchFamily="2" charset="0"/>
              </a:rPr>
              <a:t> efo³ee </a:t>
            </a:r>
            <a:r>
              <a:rPr lang="en-US" sz="3500" b="1" dirty="0" err="1">
                <a:effectLst>
                  <a:outerShdw blurRad="38100" dist="38100" dir="2700000" algn="tl">
                    <a:srgbClr val="000000">
                      <a:alpha val="43137"/>
                    </a:srgbClr>
                  </a:outerShdw>
                </a:effectLst>
                <a:latin typeface="AkrutiDevPriya" pitchFamily="2" charset="0"/>
              </a:rPr>
              <a:t>peevee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eeefnS</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Ye´tCe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Hejer#eCe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peejer</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nw</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Fme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keÀevetve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keÀes</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keÀæ</a:t>
            </a:r>
            <a:r>
              <a:rPr lang="en-US" sz="3500" b="1" dirty="0">
                <a:effectLst>
                  <a:outerShdw blurRad="38100" dist="38100" dir="2700000" algn="tl">
                    <a:srgbClr val="000000">
                      <a:alpha val="43137"/>
                    </a:srgbClr>
                  </a:outerShdw>
                </a:effectLst>
                <a:latin typeface="AkrutiDevPriya" pitchFamily="2" charset="0"/>
              </a:rPr>
              <a:t>[</a:t>
            </a:r>
            <a:r>
              <a:rPr lang="en-US" sz="3500" b="1" dirty="0" err="1">
                <a:effectLst>
                  <a:outerShdw blurRad="38100" dist="38100" dir="2700000" algn="tl">
                    <a:srgbClr val="000000">
                      <a:alpha val="43137"/>
                    </a:srgbClr>
                  </a:outerShdw>
                </a:effectLst>
                <a:latin typeface="AkrutiDevPriya" pitchFamily="2" charset="0"/>
              </a:rPr>
              <a:t>eF</a:t>
            </a:r>
            <a:r>
              <a:rPr lang="en-US" sz="3500" b="1" dirty="0">
                <a:effectLst>
                  <a:outerShdw blurRad="38100" dist="38100" dir="2700000" algn="tl">
                    <a:srgbClr val="000000">
                      <a:alpha val="43137"/>
                    </a:srgbClr>
                  </a:outerShdw>
                </a:effectLst>
                <a:latin typeface="AkrutiDevPriya" pitchFamily="2" charset="0"/>
              </a:rPr>
              <a:t>&amp; </a:t>
            </a:r>
            <a:r>
              <a:rPr lang="en-US" sz="3500" b="1" dirty="0" err="1">
                <a:effectLst>
                  <a:outerShdw blurRad="38100" dist="38100" dir="2700000" algn="tl">
                    <a:srgbClr val="000000">
                      <a:alpha val="43137"/>
                    </a:srgbClr>
                  </a:outerShdw>
                </a:effectLst>
                <a:latin typeface="AkrutiDevPriya" pitchFamily="2" charset="0"/>
              </a:rPr>
              <a:t>mes</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ueeiet</a:t>
            </a:r>
            <a:r>
              <a:rPr lang="en-US" sz="3500" b="1" dirty="0">
                <a:effectLst>
                  <a:outerShdw blurRad="38100" dist="38100" dir="2700000" algn="tl">
                    <a:srgbClr val="000000">
                      <a:alpha val="43137"/>
                    </a:srgbClr>
                  </a:outerShdw>
                </a:effectLst>
                <a:latin typeface="AkrutiDevPriya" pitchFamily="2" charset="0"/>
              </a:rPr>
              <a:t> efkeÀ³ee </a:t>
            </a:r>
            <a:r>
              <a:rPr lang="en-US" sz="3500" b="1" dirty="0" err="1">
                <a:effectLst>
                  <a:outerShdw blurRad="38100" dist="38100" dir="2700000" algn="tl">
                    <a:srgbClr val="000000">
                      <a:alpha val="43137"/>
                    </a:srgbClr>
                  </a:outerShdw>
                </a:effectLst>
                <a:latin typeface="AkrutiDevPriya" pitchFamily="2" charset="0"/>
              </a:rPr>
              <a:t>peevee</a:t>
            </a:r>
            <a:r>
              <a:rPr lang="en-US" sz="3500" b="1" dirty="0">
                <a:effectLst>
                  <a:outerShdw blurRad="38100" dist="38100" dir="2700000" algn="tl">
                    <a:srgbClr val="000000">
                      <a:alpha val="43137"/>
                    </a:srgbClr>
                  </a:outerShdw>
                </a:effectLst>
                <a:latin typeface="AkrutiDevPriya" pitchFamily="2" charset="0"/>
              </a:rPr>
              <a:t> ®</a:t>
            </a:r>
            <a:r>
              <a:rPr lang="en-US" sz="3500" b="1" dirty="0" err="1">
                <a:effectLst>
                  <a:outerShdw blurRad="38100" dist="38100" dir="2700000" algn="tl">
                    <a:srgbClr val="000000">
                      <a:alpha val="43137"/>
                    </a:srgbClr>
                  </a:outerShdw>
                </a:effectLst>
                <a:latin typeface="AkrutiDevPriya" pitchFamily="2" charset="0"/>
              </a:rPr>
              <a:t>eeefnS</a:t>
            </a:r>
            <a:r>
              <a:rPr lang="en-US" sz="3500" b="1" dirty="0">
                <a:effectLst>
                  <a:outerShdw blurRad="38100" dist="38100" dir="2700000" algn="tl">
                    <a:srgbClr val="000000">
                      <a:alpha val="43137"/>
                    </a:srgbClr>
                  </a:outerShdw>
                </a:effectLst>
                <a:latin typeface="AkrutiDevPriya" pitchFamily="2" charset="0"/>
              </a:rPr>
              <a:t>~</a:t>
            </a:r>
          </a:p>
        </p:txBody>
      </p:sp>
      <p:sp>
        <p:nvSpPr>
          <p:cNvPr id="3"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6247864"/>
          </a:xfrm>
          <a:prstGeom prst="rect">
            <a:avLst/>
          </a:prstGeom>
          <a:effectLst>
            <a:outerShdw blurRad="50800" dist="38100" dir="5400000" algn="t" rotWithShape="0">
              <a:prstClr val="black">
                <a:alpha val="40000"/>
              </a:prstClr>
            </a:outerShdw>
          </a:effectLst>
        </p:spPr>
        <p:txBody>
          <a:bodyPr>
            <a:spAutoFit/>
          </a:bodyPr>
          <a:lstStyle/>
          <a:p>
            <a:pPr algn="just">
              <a:defRPr/>
            </a:pPr>
            <a:r>
              <a:rPr lang="en-US" sz="4000" b="1" dirty="0">
                <a:solidFill>
                  <a:srgbClr val="FF0000"/>
                </a:solidFill>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ueesieeW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ceeuetce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veneR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Iejsuet</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efnbmee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megj#ee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efueS</a:t>
            </a:r>
            <a:r>
              <a:rPr lang="en-US" sz="4000" b="1" dirty="0">
                <a:effectLst>
                  <a:outerShdw blurRad="38100" dist="38100" dir="2700000" algn="tl">
                    <a:srgbClr val="000000">
                      <a:alpha val="43137"/>
                    </a:srgbClr>
                  </a:outerShdw>
                </a:effectLst>
                <a:latin typeface="AkrutiDevPriya" pitchFamily="2" charset="0"/>
              </a:rPr>
              <a:t> efve³ece </a:t>
            </a:r>
            <a:r>
              <a:rPr lang="en-US" sz="4000" b="1" dirty="0" err="1">
                <a:effectLst>
                  <a:outerShdw blurRad="38100" dist="38100" dir="2700000" algn="tl">
                    <a:srgbClr val="000000">
                      <a:alpha val="43137"/>
                    </a:srgbClr>
                  </a:outerShdw>
                </a:effectLst>
                <a:latin typeface="AkrutiDevPriya" pitchFamily="2" charset="0"/>
              </a:rPr>
              <a:t>yeves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ngS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nQ</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DeveskeÀ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ceefnueeSb</a:t>
            </a:r>
            <a:r>
              <a:rPr lang="en-US" sz="4000" b="1" dirty="0">
                <a:effectLst>
                  <a:outerShdw blurRad="38100" dist="38100" dir="2700000" algn="tl">
                    <a:srgbClr val="000000">
                      <a:alpha val="43137"/>
                    </a:srgbClr>
                  </a:outerShdw>
                </a:effectLst>
                <a:latin typeface="AkrutiDevPriya" pitchFamily="2" charset="0"/>
              </a:rPr>
              <a:t> ³en </a:t>
            </a:r>
            <a:r>
              <a:rPr lang="en-US" sz="4000" b="1" dirty="0" err="1">
                <a:effectLst>
                  <a:outerShdw blurRad="38100" dist="38100" dir="2700000" algn="tl">
                    <a:srgbClr val="000000">
                      <a:alpha val="43137"/>
                    </a:srgbClr>
                  </a:outerShdw>
                </a:effectLst>
                <a:latin typeface="AkrutiDevPriya" pitchFamily="2" charset="0"/>
              </a:rPr>
              <a:t>veneR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peeveleer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nQ</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Jes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DeHeveer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megj#ee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efueS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Leeves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ceW</a:t>
            </a:r>
            <a:r>
              <a:rPr lang="en-US" sz="4000" b="1" dirty="0">
                <a:effectLst>
                  <a:outerShdw blurRad="38100" dist="38100" dir="2700000" algn="tl">
                    <a:srgbClr val="000000">
                      <a:alpha val="43137"/>
                    </a:srgbClr>
                  </a:outerShdw>
                </a:effectLst>
                <a:latin typeface="AkrutiDevPriya" pitchFamily="2" charset="0"/>
              </a:rPr>
              <a:t> ³ee v³ee³eeue³e </a:t>
            </a:r>
            <a:r>
              <a:rPr lang="en-US" sz="4000" b="1" dirty="0" err="1">
                <a:effectLst>
                  <a:outerShdw blurRad="38100" dist="38100" dir="2700000" algn="tl">
                    <a:srgbClr val="000000">
                      <a:alpha val="43137"/>
                    </a:srgbClr>
                  </a:outerShdw>
                </a:effectLst>
                <a:latin typeface="AkrutiDevPriya" pitchFamily="2" charset="0"/>
              </a:rPr>
              <a:t>ceW</a:t>
            </a:r>
            <a:r>
              <a:rPr lang="en-US" sz="4000" b="1" dirty="0">
                <a:effectLst>
                  <a:outerShdw blurRad="38100" dist="38100" dir="2700000" algn="tl">
                    <a:srgbClr val="000000">
                      <a:alpha val="43137"/>
                    </a:srgbClr>
                  </a:outerShdw>
                </a:effectLst>
                <a:latin typeface="AkrutiDevPriya" pitchFamily="2" charset="0"/>
              </a:rPr>
              <a:t> pee </a:t>
            </a:r>
            <a:r>
              <a:rPr lang="en-US" sz="4000" b="1" dirty="0" err="1">
                <a:effectLst>
                  <a:outerShdw blurRad="38100" dist="38100" dir="2700000" algn="tl">
                    <a:srgbClr val="000000">
                      <a:alpha val="43137"/>
                    </a:srgbClr>
                  </a:outerShdw>
                </a:effectLst>
                <a:latin typeface="AkrutiDevPriya" pitchFamily="2" charset="0"/>
              </a:rPr>
              <a:t>mekeÀleer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nQ</a:t>
            </a:r>
            <a:r>
              <a:rPr lang="en-US" sz="4000" b="1" dirty="0">
                <a:effectLst>
                  <a:outerShdw blurRad="38100" dist="38100" dir="2700000" algn="tl">
                    <a:srgbClr val="000000">
                      <a:alpha val="43137"/>
                    </a:srgbClr>
                  </a:outerShdw>
                </a:effectLst>
                <a:latin typeface="AkrutiDevPriya" pitchFamily="2" charset="0"/>
              </a:rPr>
              <a:t>~ ³en ogYee&amp;i³e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peye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keÀesF</a:t>
            </a:r>
            <a:r>
              <a:rPr lang="en-US" sz="4000" b="1" dirty="0">
                <a:effectLst>
                  <a:outerShdw blurRad="38100" dist="38100" dir="2700000" algn="tl">
                    <a:srgbClr val="000000">
                      <a:alpha val="43137"/>
                    </a:srgbClr>
                  </a:outerShdw>
                </a:effectLst>
                <a:latin typeface="AkrutiDevPriya" pitchFamily="2" charset="0"/>
              </a:rPr>
              <a:t>&amp; </a:t>
            </a:r>
            <a:r>
              <a:rPr lang="en-US" sz="4000" b="1" dirty="0" err="1">
                <a:effectLst>
                  <a:outerShdw blurRad="38100" dist="38100" dir="2700000" algn="tl">
                    <a:srgbClr val="000000">
                      <a:alpha val="43137"/>
                    </a:srgbClr>
                  </a:outerShdw>
                </a:effectLst>
                <a:latin typeface="AkrutiDevPriya" pitchFamily="2" charset="0"/>
              </a:rPr>
              <a:t>He´leeefæ</a:t>
            </a:r>
            <a:r>
              <a:rPr lang="en-US" sz="4000" b="1" dirty="0">
                <a:effectLst>
                  <a:outerShdw blurRad="38100" dist="38100" dir="2700000" algn="tl">
                    <a:srgbClr val="000000">
                      <a:alpha val="43137"/>
                    </a:srgbClr>
                  </a:outerShdw>
                </a:effectLst>
                <a:latin typeface="AkrutiDevPriya" pitchFamily="2" charset="0"/>
              </a:rPr>
              <a:t>[le </a:t>
            </a:r>
            <a:r>
              <a:rPr lang="en-US" sz="4000" b="1" dirty="0" err="1">
                <a:effectLst>
                  <a:outerShdw blurRad="38100" dist="38100" dir="2700000" algn="tl">
                    <a:srgbClr val="000000">
                      <a:alpha val="43137"/>
                    </a:srgbClr>
                  </a:outerShdw>
                </a:effectLst>
                <a:latin typeface="AkrutiDevPriya" pitchFamily="2" charset="0"/>
              </a:rPr>
              <a:t>ceefnuee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ceoo</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efueS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Hegefueme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Heeme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peeleer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lees </a:t>
            </a:r>
            <a:r>
              <a:rPr lang="en-US" sz="4000" b="1" dirty="0" err="1">
                <a:effectLst>
                  <a:outerShdw blurRad="38100" dist="38100" dir="2700000" algn="tl">
                    <a:srgbClr val="000000">
                      <a:alpha val="43137"/>
                    </a:srgbClr>
                  </a:outerShdw>
                </a:effectLst>
                <a:latin typeface="AkrutiDevPriya" pitchFamily="2" charset="0"/>
              </a:rPr>
              <a:t>keÀevetve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j#ekeÀ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GmekeÀer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ceoo</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keÀjves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yeoues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Gmes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nleeslmeeefnle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keÀjles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nQ</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FmekesÀ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efueS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GvekeÀes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peeieªkeÀ</a:t>
            </a:r>
            <a:r>
              <a:rPr lang="en-US" sz="4000" b="1" dirty="0">
                <a:effectLst>
                  <a:outerShdw blurRad="38100" dist="38100" dir="2700000" algn="tl">
                    <a:srgbClr val="000000">
                      <a:alpha val="43137"/>
                    </a:srgbClr>
                  </a:outerShdw>
                </a:effectLst>
                <a:latin typeface="AkrutiDevPriya" pitchFamily="2" charset="0"/>
              </a:rPr>
              <a:t> efkeÀ³ee </a:t>
            </a:r>
            <a:r>
              <a:rPr lang="en-US" sz="4000" b="1" dirty="0" err="1">
                <a:effectLst>
                  <a:outerShdw blurRad="38100" dist="38100" dir="2700000" algn="tl">
                    <a:srgbClr val="000000">
                      <a:alpha val="43137"/>
                    </a:srgbClr>
                  </a:outerShdw>
                </a:effectLst>
                <a:latin typeface="AkrutiDevPriya" pitchFamily="2" charset="0"/>
              </a:rPr>
              <a:t>peevee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eeefnS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Deewj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peien-peien</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Ssmes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efMeefJejeW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a:t>
            </a:r>
            <a:r>
              <a:rPr lang="en-US" sz="4000" b="1" dirty="0">
                <a:effectLst>
                  <a:outerShdw blurRad="38100" dist="38100" dir="2700000" algn="tl">
                    <a:srgbClr val="000000">
                      <a:alpha val="43137"/>
                    </a:srgbClr>
                  </a:outerShdw>
                </a:effectLst>
                <a:latin typeface="AkrutiDevPriya" pitchFamily="2" charset="0"/>
              </a:rPr>
              <a:t> Dee³eespeve efkeÀ³ee </a:t>
            </a:r>
            <a:r>
              <a:rPr lang="en-US" sz="4000" b="1" dirty="0" err="1">
                <a:effectLst>
                  <a:outerShdw blurRad="38100" dist="38100" dir="2700000" algn="tl">
                    <a:srgbClr val="000000">
                      <a:alpha val="43137"/>
                    </a:srgbClr>
                  </a:outerShdw>
                </a:effectLst>
                <a:latin typeface="AkrutiDevPriya" pitchFamily="2" charset="0"/>
              </a:rPr>
              <a:t>peevee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eeefnS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efpememes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GvekesÀ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Deboj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megj#ee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YeeJevee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peeie</a:t>
            </a:r>
            <a:r>
              <a:rPr lang="en-US" sz="4000" b="1" dirty="0">
                <a:effectLst>
                  <a:outerShdw blurRad="38100" dist="38100" dir="2700000" algn="tl">
                    <a:srgbClr val="000000">
                      <a:alpha val="43137"/>
                    </a:srgbClr>
                  </a:outerShdw>
                </a:effectLst>
                <a:latin typeface="AkrutiDevPriya" pitchFamily="2" charset="0"/>
              </a:rPr>
              <a:t>=le </a:t>
            </a:r>
            <a:r>
              <a:rPr lang="en-US" sz="4000" b="1" dirty="0" err="1">
                <a:effectLst>
                  <a:outerShdw blurRad="38100" dist="38100" dir="2700000" algn="tl">
                    <a:srgbClr val="000000">
                      <a:alpha val="43137"/>
                    </a:srgbClr>
                  </a:outerShdw>
                </a:effectLst>
                <a:latin typeface="AkrutiDevPriya" pitchFamily="2" charset="0"/>
              </a:rPr>
              <a:t>nes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mekesÀ</a:t>
            </a:r>
            <a:r>
              <a:rPr lang="en-US" sz="4000" b="1" dirty="0">
                <a:effectLst>
                  <a:outerShdw blurRad="38100" dist="38100" dir="2700000" algn="tl">
                    <a:srgbClr val="000000">
                      <a:alpha val="43137"/>
                    </a:srgbClr>
                  </a:outerShdw>
                </a:effectLst>
                <a:latin typeface="AkrutiDevPriya" pitchFamily="2" charset="0"/>
              </a:rPr>
              <a:t>~</a:t>
            </a:r>
          </a:p>
        </p:txBody>
      </p:sp>
      <p:sp>
        <p:nvSpPr>
          <p:cNvPr id="3"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0"/>
            <a:ext cx="8229600" cy="6247864"/>
          </a:xfrm>
          <a:prstGeom prst="rect">
            <a:avLst/>
          </a:prstGeom>
          <a:effectLst>
            <a:outerShdw blurRad="50800" dist="38100" dir="5400000" algn="t" rotWithShape="0">
              <a:prstClr val="black">
                <a:alpha val="40000"/>
              </a:prstClr>
            </a:outerShdw>
          </a:effectLst>
        </p:spPr>
        <p:txBody>
          <a:bodyPr>
            <a:spAutoFit/>
          </a:bodyPr>
          <a:lstStyle/>
          <a:p>
            <a:pPr algn="just">
              <a:defRPr/>
            </a:pPr>
            <a:r>
              <a:rPr lang="en-US" sz="4000" b="1" dirty="0">
                <a:solidFill>
                  <a:schemeClr val="bg1"/>
                </a:solidFill>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Heg</a:t>
            </a:r>
            <a:r>
              <a:rPr lang="en-US" sz="4000" b="1" dirty="0">
                <a:effectLst>
                  <a:outerShdw blurRad="38100" dist="38100" dir="2700000" algn="tl">
                    <a:srgbClr val="000000">
                      <a:alpha val="43137"/>
                    </a:srgbClr>
                  </a:outerShdw>
                </a:effectLst>
                <a:latin typeface="AkrutiDevPriya" pitchFamily="2" charset="0"/>
              </a:rPr>
              <a:t>©&lt;</a:t>
            </a:r>
            <a:r>
              <a:rPr lang="en-US" sz="4000" b="1" dirty="0" err="1">
                <a:effectLst>
                  <a:outerShdw blurRad="38100" dist="38100" dir="2700000" algn="tl">
                    <a:srgbClr val="000000">
                      <a:alpha val="43137"/>
                    </a:srgbClr>
                  </a:outerShdw>
                </a:effectLst>
                <a:latin typeface="AkrutiDevPriya" pitchFamily="2" charset="0"/>
              </a:rPr>
              <a:t>eJeeoer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mees®e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ceefnueeDeeW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efMe#ee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DeefOekeÀej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Jebef®ele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jKevee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eenlee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Ssmee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FmeefueS</a:t>
            </a:r>
            <a:r>
              <a:rPr lang="en-US" sz="4000" b="1" dirty="0">
                <a:effectLst>
                  <a:outerShdw blurRad="38100" dist="38100" dir="2700000" algn="tl">
                    <a:srgbClr val="000000">
                      <a:alpha val="43137"/>
                    </a:srgbClr>
                  </a:outerShdw>
                </a:effectLst>
                <a:latin typeface="AkrutiDevPriya" pitchFamily="2" charset="0"/>
              </a:rPr>
              <a:t> efkeÀ³ee </a:t>
            </a:r>
            <a:r>
              <a:rPr lang="en-US" sz="4000" b="1" dirty="0" err="1">
                <a:effectLst>
                  <a:outerShdw blurRad="38100" dist="38100" dir="2700000" algn="tl">
                    <a:srgbClr val="000000">
                      <a:alpha val="43137"/>
                    </a:srgbClr>
                  </a:outerShdw>
                </a:effectLst>
                <a:latin typeface="AkrutiDevPriya" pitchFamily="2" charset="0"/>
              </a:rPr>
              <a:t>peelee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leeefkeÀ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Heg</a:t>
            </a:r>
            <a:r>
              <a:rPr lang="en-US" sz="4000" b="1" dirty="0">
                <a:effectLst>
                  <a:outerShdw blurRad="38100" dist="38100" dir="2700000" algn="tl">
                    <a:srgbClr val="000000">
                      <a:alpha val="43137"/>
                    </a:srgbClr>
                  </a:outerShdw>
                </a:effectLst>
                <a:latin typeface="AkrutiDevPriya" pitchFamily="2" charset="0"/>
              </a:rPr>
              <a:t>©&lt;</a:t>
            </a:r>
            <a:r>
              <a:rPr lang="en-US" sz="4000" b="1" dirty="0" err="1">
                <a:effectLst>
                  <a:outerShdw blurRad="38100" dist="38100" dir="2700000" algn="tl">
                    <a:srgbClr val="000000">
                      <a:alpha val="43137"/>
                    </a:srgbClr>
                  </a:outerShdw>
                </a:effectLst>
                <a:latin typeface="AkrutiDevPriya" pitchFamily="2" charset="0"/>
              </a:rPr>
              <a:t>eJeeoer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mees®e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He´YeeJe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keÀes</a:t>
            </a:r>
            <a:r>
              <a:rPr lang="en-US" sz="4000" b="1" dirty="0">
                <a:effectLst>
                  <a:outerShdw blurRad="38100" dist="38100" dir="2700000" algn="tl">
                    <a:srgbClr val="000000">
                      <a:alpha val="43137"/>
                    </a:srgbClr>
                  </a:outerShdw>
                </a:effectLst>
                <a:latin typeface="AkrutiDevPriya" pitchFamily="2" charset="0"/>
              </a:rPr>
              <a:t> keÀe³ece </a:t>
            </a:r>
            <a:r>
              <a:rPr lang="en-US" sz="4000" b="1" dirty="0" err="1">
                <a:effectLst>
                  <a:outerShdw blurRad="38100" dist="38100" dir="2700000" algn="tl">
                    <a:srgbClr val="000000">
                      <a:alpha val="43137"/>
                    </a:srgbClr>
                  </a:outerShdw>
                </a:effectLst>
                <a:latin typeface="AkrutiDevPriya" pitchFamily="2" charset="0"/>
              </a:rPr>
              <a:t>jKee</a:t>
            </a:r>
            <a:r>
              <a:rPr lang="en-US" sz="4000" b="1" dirty="0">
                <a:effectLst>
                  <a:outerShdw blurRad="38100" dist="38100" dir="2700000" algn="tl">
                    <a:srgbClr val="000000">
                      <a:alpha val="43137"/>
                    </a:srgbClr>
                  </a:outerShdw>
                </a:effectLst>
                <a:latin typeface="AkrutiDevPriya" pitchFamily="2" charset="0"/>
              </a:rPr>
              <a:t> pee </a:t>
            </a:r>
            <a:r>
              <a:rPr lang="en-US" sz="4000" b="1" dirty="0" err="1">
                <a:effectLst>
                  <a:outerShdw blurRad="38100" dist="38100" dir="2700000" algn="tl">
                    <a:srgbClr val="000000">
                      <a:alpha val="43137"/>
                    </a:srgbClr>
                  </a:outerShdw>
                </a:effectLst>
                <a:latin typeface="AkrutiDevPriya" pitchFamily="2" charset="0"/>
              </a:rPr>
              <a:t>mekesÀ</a:t>
            </a:r>
            <a:r>
              <a:rPr lang="en-US" sz="4000" b="1" dirty="0">
                <a:effectLst>
                  <a:outerShdw blurRad="38100" dist="38100" dir="2700000" algn="tl">
                    <a:srgbClr val="000000">
                      <a:alpha val="43137"/>
                    </a:srgbClr>
                  </a:outerShdw>
                </a:effectLst>
                <a:latin typeface="AkrutiDevPriya" pitchFamily="2" charset="0"/>
              </a:rPr>
              <a:t>~ ³en </a:t>
            </a:r>
            <a:r>
              <a:rPr lang="en-US" sz="4000" b="1" dirty="0" err="1">
                <a:effectLst>
                  <a:outerShdw blurRad="38100" dist="38100" dir="2700000" algn="tl">
                    <a:srgbClr val="000000">
                      <a:alpha val="43137"/>
                    </a:srgbClr>
                  </a:outerShdw>
                </a:effectLst>
                <a:latin typeface="AkrutiDevPriya" pitchFamily="2" charset="0"/>
              </a:rPr>
              <a:t>mees®e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ceefnueeDeeW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Ssmee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Hetíves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Fpeepele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veneR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osvee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eenles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mebmeej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GvekeÀer</a:t>
            </a:r>
            <a:r>
              <a:rPr lang="en-US" sz="4000" b="1" dirty="0">
                <a:effectLst>
                  <a:outerShdw blurRad="38100" dist="38100" dir="2700000" algn="tl">
                    <a:srgbClr val="000000">
                      <a:alpha val="43137"/>
                    </a:srgbClr>
                  </a:outerShdw>
                </a:effectLst>
                <a:latin typeface="AkrutiDevPriya" pitchFamily="2" charset="0"/>
              </a:rPr>
              <a:t> keÌ³ee </a:t>
            </a:r>
            <a:r>
              <a:rPr lang="en-US" sz="4000" b="1" dirty="0" err="1">
                <a:effectLst>
                  <a:outerShdw blurRad="38100" dist="38100" dir="2700000" algn="tl">
                    <a:srgbClr val="000000">
                      <a:alpha val="43137"/>
                    </a:srgbClr>
                  </a:outerShdw>
                </a:effectLst>
                <a:latin typeface="AkrutiDevPriya" pitchFamily="2" charset="0"/>
              </a:rPr>
              <a:t>YetefcekeÀe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meeLe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ner</a:t>
            </a:r>
            <a:r>
              <a:rPr lang="en-US" sz="4000" b="1" dirty="0">
                <a:effectLst>
                  <a:outerShdw blurRad="38100" dist="38100" dir="2700000" algn="tl">
                    <a:srgbClr val="000000">
                      <a:alpha val="43137"/>
                    </a:srgbClr>
                  </a:outerShdw>
                </a:effectLst>
                <a:latin typeface="AkrutiDevPriya" pitchFamily="2" charset="0"/>
              </a:rPr>
              <a:t> ³en </a:t>
            </a:r>
            <a:r>
              <a:rPr lang="en-US" sz="4000" b="1" dirty="0" err="1">
                <a:effectLst>
                  <a:outerShdw blurRad="38100" dist="38100" dir="2700000" algn="tl">
                    <a:srgbClr val="000000">
                      <a:alpha val="43137"/>
                    </a:srgbClr>
                  </a:outerShdw>
                </a:effectLst>
                <a:latin typeface="AkrutiDevPriya" pitchFamily="2" charset="0"/>
              </a:rPr>
              <a:t>mees®e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GvnW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GvekesÀ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DeHeves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peerJeve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DeefOekeÀej</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ceeveves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efueS</a:t>
            </a:r>
            <a:r>
              <a:rPr lang="en-US" sz="4000" b="1" dirty="0">
                <a:effectLst>
                  <a:outerShdw blurRad="38100" dist="38100" dir="2700000" algn="tl">
                    <a:srgbClr val="000000">
                      <a:alpha val="43137"/>
                    </a:srgbClr>
                  </a:outerShdw>
                </a:effectLst>
                <a:latin typeface="AkrutiDevPriya" pitchFamily="2" charset="0"/>
              </a:rPr>
              <a:t> lew³eej </a:t>
            </a:r>
            <a:r>
              <a:rPr lang="en-US" sz="4000" b="1" dirty="0" err="1">
                <a:effectLst>
                  <a:outerShdw blurRad="38100" dist="38100" dir="2700000" algn="tl">
                    <a:srgbClr val="000000">
                      <a:alpha val="43137"/>
                    </a:srgbClr>
                  </a:outerShdw>
                </a:effectLst>
                <a:latin typeface="AkrutiDevPriya" pitchFamily="2" charset="0"/>
              </a:rPr>
              <a:t>veneR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MeejerefjkeÀ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He´leeæ</a:t>
            </a:r>
            <a:r>
              <a:rPr lang="en-US" sz="4000" b="1" dirty="0">
                <a:effectLst>
                  <a:outerShdw blurRad="38100" dist="38100" dir="2700000" algn="tl">
                    <a:srgbClr val="000000">
                      <a:alpha val="43137"/>
                    </a:srgbClr>
                  </a:outerShdw>
                </a:effectLst>
                <a:latin typeface="AkrutiDevPriya" pitchFamily="2" charset="0"/>
              </a:rPr>
              <a:t>[</a:t>
            </a:r>
            <a:r>
              <a:rPr lang="en-US" sz="4000" b="1" dirty="0" err="1">
                <a:effectLst>
                  <a:outerShdw blurRad="38100" dist="38100" dir="2700000" algn="tl">
                    <a:srgbClr val="000000">
                      <a:alpha val="43137"/>
                    </a:srgbClr>
                  </a:outerShdw>
                </a:effectLst>
                <a:latin typeface="AkrutiDevPriya" pitchFamily="2" charset="0"/>
              </a:rPr>
              <a:t>vee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kesÀ</a:t>
            </a:r>
            <a:r>
              <a:rPr lang="en-US" sz="4000" b="1" dirty="0">
                <a:effectLst>
                  <a:outerShdw blurRad="38100" dist="38100" dir="2700000" algn="tl">
                    <a:srgbClr val="000000">
                      <a:alpha val="43137"/>
                    </a:srgbClr>
                  </a:outerShdw>
                </a:effectLst>
                <a:latin typeface="AkrutiDevPriya" pitchFamily="2" charset="0"/>
              </a:rPr>
              <a:t> ªHe </a:t>
            </a:r>
            <a:r>
              <a:rPr lang="en-US" sz="4000" b="1" dirty="0" err="1">
                <a:effectLst>
                  <a:outerShdw blurRad="38100" dist="38100" dir="2700000" algn="tl">
                    <a:srgbClr val="000000">
                      <a:alpha val="43137"/>
                    </a:srgbClr>
                  </a:outerShdw>
                </a:effectLst>
                <a:latin typeface="AkrutiDevPriya" pitchFamily="2" charset="0"/>
              </a:rPr>
              <a:t>ceW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ceefnueeDeeW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efnbmee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efMekeÀej</a:t>
            </a:r>
            <a:r>
              <a:rPr lang="en-US" sz="4000" b="1" dirty="0">
                <a:effectLst>
                  <a:outerShdw blurRad="38100" dist="38100" dir="2700000" algn="tl">
                    <a:srgbClr val="000000">
                      <a:alpha val="43137"/>
                    </a:srgbClr>
                  </a:outerShdw>
                </a:effectLst>
                <a:latin typeface="AkrutiDevPriya" pitchFamily="2" charset="0"/>
              </a:rPr>
              <a:t> yevee³ee </a:t>
            </a:r>
            <a:r>
              <a:rPr lang="en-US" sz="4000" b="1" dirty="0" err="1">
                <a:effectLst>
                  <a:outerShdw blurRad="38100" dist="38100" dir="2700000" algn="tl">
                    <a:srgbClr val="000000">
                      <a:alpha val="43137"/>
                    </a:srgbClr>
                  </a:outerShdw>
                </a:effectLst>
                <a:latin typeface="AkrutiDevPriya" pitchFamily="2" charset="0"/>
              </a:rPr>
              <a:t>peelee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GvnW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Heerìe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peelee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SJeb</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lekeÀueerHeÀ</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oer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peeleer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Fme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mees®e</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yeoueves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keÀer</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yeoueves</a:t>
            </a:r>
            <a:r>
              <a:rPr lang="en-US" sz="4000" b="1" dirty="0">
                <a:effectLst>
                  <a:outerShdw blurRad="38100" dist="38100" dir="2700000" algn="tl">
                    <a:srgbClr val="000000">
                      <a:alpha val="43137"/>
                    </a:srgbClr>
                  </a:outerShdw>
                </a:effectLst>
                <a:latin typeface="AkrutiDevPriya" pitchFamily="2" charset="0"/>
              </a:rPr>
              <a:t> </a:t>
            </a:r>
            <a:r>
              <a:rPr lang="en-US" sz="4000" b="1" dirty="0" err="1">
                <a:effectLst>
                  <a:outerShdw blurRad="38100" dist="38100" dir="2700000" algn="tl">
                    <a:srgbClr val="000000">
                      <a:alpha val="43137"/>
                    </a:srgbClr>
                  </a:outerShdw>
                </a:effectLst>
                <a:latin typeface="AkrutiDevPriya" pitchFamily="2" charset="0"/>
              </a:rPr>
              <a:t>keÀer</a:t>
            </a:r>
            <a:r>
              <a:rPr lang="en-US" sz="4000" b="1" dirty="0">
                <a:effectLst>
                  <a:outerShdw blurRad="38100" dist="38100" dir="2700000" algn="tl">
                    <a:srgbClr val="000000">
                      <a:alpha val="43137"/>
                    </a:srgbClr>
                  </a:outerShdw>
                </a:effectLst>
                <a:latin typeface="AkrutiDevPriya" pitchFamily="2" charset="0"/>
              </a:rPr>
              <a:t> DeeJeM³ekeÀlee </a:t>
            </a:r>
            <a:r>
              <a:rPr lang="en-US" sz="4000" b="1" dirty="0" err="1">
                <a:effectLst>
                  <a:outerShdw blurRad="38100" dist="38100" dir="2700000" algn="tl">
                    <a:srgbClr val="000000">
                      <a:alpha val="43137"/>
                    </a:srgbClr>
                  </a:outerShdw>
                </a:effectLst>
                <a:latin typeface="AkrutiDevPriya" pitchFamily="2" charset="0"/>
              </a:rPr>
              <a:t>nw</a:t>
            </a:r>
            <a:r>
              <a:rPr lang="en-US" sz="4000" b="1" dirty="0">
                <a:effectLst>
                  <a:outerShdw blurRad="38100" dist="38100" dir="2700000" algn="tl">
                    <a:srgbClr val="000000">
                      <a:alpha val="43137"/>
                    </a:srgbClr>
                  </a:outerShdw>
                </a:effectLst>
                <a:latin typeface="AkrutiDevPriya" pitchFamily="2" charset="0"/>
              </a:rPr>
              <a:t>~ </a:t>
            </a:r>
          </a:p>
        </p:txBody>
      </p:sp>
      <p:sp>
        <p:nvSpPr>
          <p:cNvPr id="3"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8150" y="514350"/>
            <a:ext cx="8077200" cy="5632450"/>
          </a:xfrm>
          <a:prstGeom prst="rect">
            <a:avLst/>
          </a:prstGeom>
          <a:effectLst>
            <a:outerShdw blurRad="50800" dist="38100" dir="5400000" algn="t" rotWithShape="0">
              <a:prstClr val="black">
                <a:alpha val="40000"/>
              </a:prstClr>
            </a:outerShdw>
          </a:effectLst>
        </p:spPr>
        <p:txBody>
          <a:bodyPr>
            <a:spAutoFit/>
          </a:bodyPr>
          <a:lstStyle/>
          <a:p>
            <a:pPr algn="just">
              <a:defRPr/>
            </a:pPr>
            <a:r>
              <a:rPr lang="en-US" sz="3600" b="1" dirty="0">
                <a:solidFill>
                  <a:schemeClr val="bg1"/>
                </a:solidFill>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meeceeefpekeÀ</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yevOeveeW</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mes</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cegefkeÌle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keÀevetve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yeveekeÀj</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keÀjvee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cegefMkeÀue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nw</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Yeejle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ceW</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megOeejJeeoer</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Deeboesueve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keÀe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He´ejcYe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cee$e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kegÀí</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meew</a:t>
            </a:r>
            <a:r>
              <a:rPr lang="en-US" sz="3600" b="1" dirty="0">
                <a:effectLst>
                  <a:outerShdw blurRad="38100" dist="38100" dir="2700000" algn="tl">
                    <a:srgbClr val="000000">
                      <a:alpha val="43137"/>
                    </a:srgbClr>
                  </a:outerShdw>
                </a:effectLst>
                <a:latin typeface="AkrutiDevPriya" pitchFamily="2" charset="0"/>
              </a:rPr>
              <a:t> Je&lt;e&amp; </a:t>
            </a:r>
            <a:r>
              <a:rPr lang="en-US" sz="3600" b="1" dirty="0" err="1">
                <a:effectLst>
                  <a:outerShdw blurRad="38100" dist="38100" dir="2700000" algn="tl">
                    <a:srgbClr val="000000">
                      <a:alpha val="43137"/>
                    </a:srgbClr>
                  </a:outerShdw>
                </a:effectLst>
                <a:latin typeface="AkrutiDevPriya" pitchFamily="2" charset="0"/>
              </a:rPr>
              <a:t>Henues</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ner</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ngDee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nw</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peyeefkeÀ</a:t>
            </a:r>
            <a:r>
              <a:rPr lang="en-US" sz="3600" b="1" dirty="0">
                <a:effectLst>
                  <a:outerShdw blurRad="38100" dist="38100" dir="2700000" algn="tl">
                    <a:srgbClr val="000000">
                      <a:alpha val="43137"/>
                    </a:srgbClr>
                  </a:outerShdw>
                </a:effectLst>
                <a:latin typeface="AkrutiDevPriya" pitchFamily="2" charset="0"/>
              </a:rPr>
              <a:t> ³eneB </a:t>
            </a:r>
            <a:r>
              <a:rPr lang="en-US" sz="3600" b="1" dirty="0" err="1">
                <a:effectLst>
                  <a:outerShdw blurRad="38100" dist="38100" dir="2700000" algn="tl">
                    <a:srgbClr val="000000">
                      <a:alpha val="43137"/>
                    </a:srgbClr>
                  </a:outerShdw>
                </a:effectLst>
                <a:latin typeface="AkrutiDevPriya" pitchFamily="2" charset="0"/>
              </a:rPr>
              <a:t>npeejeW</a:t>
            </a:r>
            <a:r>
              <a:rPr lang="en-US" sz="3600" b="1" dirty="0">
                <a:effectLst>
                  <a:outerShdw blurRad="38100" dist="38100" dir="2700000" algn="tl">
                    <a:srgbClr val="000000">
                      <a:alpha val="43137"/>
                    </a:srgbClr>
                  </a:outerShdw>
                </a:effectLst>
                <a:latin typeface="AkrutiDevPriya" pitchFamily="2" charset="0"/>
              </a:rPr>
              <a:t> Je&lt;</a:t>
            </a:r>
            <a:r>
              <a:rPr lang="en-US" sz="3600" b="1" dirty="0" err="1">
                <a:effectLst>
                  <a:outerShdw blurRad="38100" dist="38100" dir="2700000" algn="tl">
                    <a:srgbClr val="000000">
                      <a:alpha val="43137"/>
                    </a:srgbClr>
                  </a:outerShdw>
                </a:effectLst>
                <a:latin typeface="AkrutiDevPriya" pitchFamily="2" charset="0"/>
              </a:rPr>
              <a:t>ees</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mes</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Mees</a:t>
            </a:r>
            <a:r>
              <a:rPr lang="en-US" sz="3600" b="1" dirty="0">
                <a:effectLst>
                  <a:outerShdw blurRad="38100" dist="38100" dir="2700000" algn="tl">
                    <a:srgbClr val="000000">
                      <a:alpha val="43137"/>
                    </a:srgbClr>
                  </a:outerShdw>
                </a:effectLst>
                <a:latin typeface="AkrutiDevPriya" pitchFamily="2" charset="0"/>
              </a:rPr>
              <a:t>&lt;</a:t>
            </a:r>
            <a:r>
              <a:rPr lang="en-US" sz="3600" b="1" dirty="0" err="1">
                <a:effectLst>
                  <a:outerShdw blurRad="38100" dist="38100" dir="2700000" algn="tl">
                    <a:srgbClr val="000000">
                      <a:alpha val="43137"/>
                    </a:srgbClr>
                  </a:outerShdw>
                </a:effectLst>
                <a:latin typeface="AkrutiDevPriya" pitchFamily="2" charset="0"/>
              </a:rPr>
              <a:t>eCe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peejer</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nw</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efpeve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keÀevetveeW</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keÀe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ueeYe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SJeb</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megj#ee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ceefnueeSb</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He´eHle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keÀj</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mekeÀleer</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nQ</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GvekesÀ</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ceeie</a:t>
            </a:r>
            <a:r>
              <a:rPr lang="en-US" sz="3600" b="1" dirty="0">
                <a:effectLst>
                  <a:outerShdw blurRad="38100" dist="38100" dir="2700000" algn="tl">
                    <a:srgbClr val="000000">
                      <a:alpha val="43137"/>
                    </a:srgbClr>
                  </a:outerShdw>
                </a:effectLst>
                <a:latin typeface="AkrutiDevPriya" pitchFamily="2" charset="0"/>
              </a:rPr>
              <a:t>&amp; </a:t>
            </a:r>
            <a:r>
              <a:rPr lang="en-US" sz="3600" b="1" dirty="0" err="1">
                <a:effectLst>
                  <a:outerShdw blurRad="38100" dist="38100" dir="2700000" algn="tl">
                    <a:srgbClr val="000000">
                      <a:alpha val="43137"/>
                    </a:srgbClr>
                  </a:outerShdw>
                </a:effectLst>
                <a:latin typeface="AkrutiDevPriya" pitchFamily="2" charset="0"/>
              </a:rPr>
              <a:t>kesÀ</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DeJejesOe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keÀes</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nìe</a:t>
            </a:r>
            <a:r>
              <a:rPr lang="en-US" sz="3600" b="1" dirty="0">
                <a:effectLst>
                  <a:outerShdw blurRad="38100" dist="38100" dir="2700000" algn="tl">
                    <a:srgbClr val="000000">
                      <a:alpha val="43137"/>
                    </a:srgbClr>
                  </a:outerShdw>
                </a:effectLst>
                <a:latin typeface="AkrutiDevPriya" pitchFamily="2" charset="0"/>
              </a:rPr>
              <a:t> efue³ee </a:t>
            </a:r>
            <a:r>
              <a:rPr lang="en-US" sz="3600" b="1" dirty="0" err="1">
                <a:effectLst>
                  <a:outerShdw blurRad="38100" dist="38100" dir="2700000" algn="tl">
                    <a:srgbClr val="000000">
                      <a:alpha val="43137"/>
                    </a:srgbClr>
                  </a:outerShdw>
                </a:effectLst>
                <a:latin typeface="AkrutiDevPriya" pitchFamily="2" charset="0"/>
              </a:rPr>
              <a:t>peevee</a:t>
            </a:r>
            <a:r>
              <a:rPr lang="en-US" sz="3600" b="1" dirty="0">
                <a:effectLst>
                  <a:outerShdw blurRad="38100" dist="38100" dir="2700000" algn="tl">
                    <a:srgbClr val="000000">
                      <a:alpha val="43137"/>
                    </a:srgbClr>
                  </a:outerShdw>
                </a:effectLst>
                <a:latin typeface="AkrutiDevPriya" pitchFamily="2" charset="0"/>
              </a:rPr>
              <a:t> ®</a:t>
            </a:r>
            <a:r>
              <a:rPr lang="en-US" sz="3600" b="1" dirty="0" err="1">
                <a:effectLst>
                  <a:outerShdw blurRad="38100" dist="38100" dir="2700000" algn="tl">
                    <a:srgbClr val="000000">
                      <a:alpha val="43137"/>
                    </a:srgbClr>
                  </a:outerShdw>
                </a:effectLst>
                <a:latin typeface="AkrutiDevPriya" pitchFamily="2" charset="0"/>
              </a:rPr>
              <a:t>eeefnS</a:t>
            </a:r>
            <a:r>
              <a:rPr lang="en-US" sz="3600" b="1" dirty="0">
                <a:effectLst>
                  <a:outerShdw blurRad="38100" dist="38100" dir="2700000" algn="tl">
                    <a:srgbClr val="000000">
                      <a:alpha val="43137"/>
                    </a:srgbClr>
                  </a:outerShdw>
                </a:effectLst>
                <a:latin typeface="AkrutiDevPriya" pitchFamily="2" charset="0"/>
              </a:rPr>
              <a:t>~ </a:t>
            </a:r>
          </a:p>
          <a:p>
            <a:pPr algn="just">
              <a:defRPr/>
            </a:pPr>
            <a:r>
              <a:rPr lang="en-US" sz="3600" b="1" dirty="0">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keÀevetve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leye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meeLe&amp;keÀ</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ceeves</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peeSbies</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peye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Jes</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ceefnueeDeeW</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keÀes</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Fme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yeele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keÀer</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peevekeÀejer</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He´oeve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keÀjW</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efkeÀ</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GvekesÀ</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DeefOekeÀej</a:t>
            </a:r>
            <a:r>
              <a:rPr lang="en-US" sz="3600" b="1" dirty="0">
                <a:solidFill>
                  <a:srgbClr val="FF0000"/>
                </a:solidFill>
                <a:effectLst>
                  <a:outerShdw blurRad="38100" dist="38100" dir="2700000" algn="tl">
                    <a:srgbClr val="000000">
                      <a:alpha val="43137"/>
                    </a:srgbClr>
                  </a:outerShdw>
                </a:effectLst>
                <a:latin typeface="AkrutiDevPriya" pitchFamily="2" charset="0"/>
              </a:rPr>
              <a:t> keÌ³ee </a:t>
            </a:r>
            <a:r>
              <a:rPr lang="en-US" sz="3600" b="1" dirty="0" err="1">
                <a:solidFill>
                  <a:srgbClr val="FF0000"/>
                </a:solidFill>
                <a:effectLst>
                  <a:outerShdw blurRad="38100" dist="38100" dir="2700000" algn="tl">
                    <a:srgbClr val="000000">
                      <a:alpha val="43137"/>
                    </a:srgbClr>
                  </a:outerShdw>
                </a:effectLst>
                <a:latin typeface="AkrutiDevPriya" pitchFamily="2" charset="0"/>
              </a:rPr>
              <a:t>nQ</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leLee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GvekesÀ</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Deboj</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Gve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keÀevetveeW</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keÀes</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ueeiet</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keÀjves</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keÀe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DeelceefJeMJeeme</a:t>
            </a:r>
            <a:r>
              <a:rPr lang="en-US" sz="3600" b="1" dirty="0">
                <a:solidFill>
                  <a:srgbClr val="FF0000"/>
                </a:solidFill>
                <a:effectLst>
                  <a:outerShdw blurRad="38100" dist="38100" dir="2700000" algn="tl">
                    <a:srgbClr val="000000">
                      <a:alpha val="43137"/>
                    </a:srgbClr>
                  </a:outerShdw>
                </a:effectLst>
                <a:latin typeface="AkrutiDevPriya" pitchFamily="2" charset="0"/>
              </a:rPr>
              <a:t> </a:t>
            </a:r>
            <a:r>
              <a:rPr lang="en-US" sz="3600" b="1" dirty="0" err="1">
                <a:solidFill>
                  <a:srgbClr val="FF0000"/>
                </a:solidFill>
                <a:effectLst>
                  <a:outerShdw blurRad="38100" dist="38100" dir="2700000" algn="tl">
                    <a:srgbClr val="000000">
                      <a:alpha val="43137"/>
                    </a:srgbClr>
                  </a:outerShdw>
                </a:effectLst>
                <a:latin typeface="AkrutiDevPriya" pitchFamily="2" charset="0"/>
              </a:rPr>
              <a:t>peieeSb</a:t>
            </a:r>
            <a:r>
              <a:rPr lang="en-US" sz="3600" b="1" dirty="0">
                <a:solidFill>
                  <a:srgbClr val="FF0000"/>
                </a:solidFill>
                <a:effectLst>
                  <a:outerShdw blurRad="38100" dist="38100" dir="2700000" algn="tl">
                    <a:srgbClr val="000000">
                      <a:alpha val="43137"/>
                    </a:srgbClr>
                  </a:outerShdw>
                </a:effectLst>
                <a:latin typeface="AkrutiDevPriya" pitchFamily="2" charset="0"/>
              </a:rPr>
              <a:t>~</a:t>
            </a:r>
          </a:p>
        </p:txBody>
      </p:sp>
      <p:sp>
        <p:nvSpPr>
          <p:cNvPr id="3"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76200"/>
            <a:ext cx="8077200" cy="6740307"/>
          </a:xfrm>
          <a:prstGeom prst="rect">
            <a:avLst/>
          </a:prstGeom>
          <a:effectLst>
            <a:outerShdw blurRad="50800" dist="38100" dir="5400000" algn="t" rotWithShape="0">
              <a:prstClr val="black">
                <a:alpha val="40000"/>
              </a:prstClr>
            </a:outerShdw>
          </a:effectLst>
        </p:spPr>
        <p:txBody>
          <a:bodyPr>
            <a:spAutoFit/>
          </a:bodyPr>
          <a:lstStyle/>
          <a:p>
            <a:pPr algn="just">
              <a:defRPr/>
            </a:pPr>
            <a:r>
              <a:rPr lang="en-US" sz="4800" b="1" dirty="0">
                <a:solidFill>
                  <a:srgbClr val="FF0000"/>
                </a:solidFill>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ceefnueeDeeW</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keÀes</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Fme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yeele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keÀer</a:t>
            </a:r>
            <a:r>
              <a:rPr lang="en-US" sz="4800" b="1" dirty="0">
                <a:effectLst>
                  <a:outerShdw blurRad="38100" dist="38100" dir="2700000" algn="tl">
                    <a:srgbClr val="000000">
                      <a:alpha val="43137"/>
                    </a:srgbClr>
                  </a:outerShdw>
                </a:effectLst>
                <a:latin typeface="AkrutiDevPriya" pitchFamily="2" charset="0"/>
              </a:rPr>
              <a:t> DeeJeM³ekeÀlee </a:t>
            </a:r>
            <a:r>
              <a:rPr lang="en-US" sz="4800" b="1" dirty="0" err="1">
                <a:effectLst>
                  <a:outerShdw blurRad="38100" dist="38100" dir="2700000" algn="tl">
                    <a:srgbClr val="000000">
                      <a:alpha val="43137"/>
                    </a:srgbClr>
                  </a:outerShdw>
                </a:effectLst>
                <a:latin typeface="AkrutiDevPriya" pitchFamily="2" charset="0"/>
              </a:rPr>
              <a:t>nw</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efkeÀ</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Jes</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mebieefþle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nes</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peeSb</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Deewj</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Gve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cegÎeW</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Hej</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e®ee</a:t>
            </a:r>
            <a:r>
              <a:rPr lang="en-US" sz="4800" b="1" dirty="0">
                <a:effectLst>
                  <a:outerShdw blurRad="38100" dist="38100" dir="2700000" algn="tl">
                    <a:srgbClr val="000000">
                      <a:alpha val="43137"/>
                    </a:srgbClr>
                  </a:outerShdw>
                </a:effectLst>
                <a:latin typeface="AkrutiDevPriya" pitchFamily="2" charset="0"/>
              </a:rPr>
              <a:t>&amp; </a:t>
            </a:r>
            <a:r>
              <a:rPr lang="en-US" sz="4800" b="1" dirty="0" err="1">
                <a:effectLst>
                  <a:outerShdw blurRad="38100" dist="38100" dir="2700000" algn="tl">
                    <a:srgbClr val="000000">
                      <a:alpha val="43137"/>
                    </a:srgbClr>
                  </a:outerShdw>
                </a:effectLst>
                <a:latin typeface="AkrutiDevPriya" pitchFamily="2" charset="0"/>
              </a:rPr>
              <a:t>keÀjW</a:t>
            </a:r>
            <a:r>
              <a:rPr lang="en-US" sz="4800" b="1" dirty="0">
                <a:effectLst>
                  <a:outerShdw blurRad="38100" dist="38100" dir="2700000" algn="tl">
                    <a:srgbClr val="000000">
                      <a:alpha val="43137"/>
                    </a:srgbClr>
                  </a:outerShdw>
                </a:effectLst>
                <a:latin typeface="AkrutiDevPriya" pitchFamily="2" charset="0"/>
              </a:rPr>
              <a:t> pees </a:t>
            </a:r>
            <a:r>
              <a:rPr lang="en-US" sz="4800" b="1" dirty="0" err="1">
                <a:effectLst>
                  <a:outerShdw blurRad="38100" dist="38100" dir="2700000" algn="tl">
                    <a:srgbClr val="000000">
                      <a:alpha val="43137"/>
                    </a:srgbClr>
                  </a:outerShdw>
                </a:effectLst>
                <a:latin typeface="AkrutiDevPriya" pitchFamily="2" charset="0"/>
              </a:rPr>
              <a:t>GvekesÀ</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peerJeve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keÀes</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He´YeeefJele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keÀjles</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nQ</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leLee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GvekeÀe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Gef®ele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meceeOeeve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KeespeW</a:t>
            </a:r>
            <a:r>
              <a:rPr lang="en-US" sz="4800" b="1" dirty="0">
                <a:effectLst>
                  <a:outerShdw blurRad="38100" dist="38100" dir="2700000" algn="tl">
                    <a:srgbClr val="000000">
                      <a:alpha val="43137"/>
                    </a:srgbClr>
                  </a:outerShdw>
                </a:effectLst>
                <a:latin typeface="AkrutiDevPriya" pitchFamily="2" charset="0"/>
              </a:rPr>
              <a:t>~ ³eewve </a:t>
            </a:r>
            <a:r>
              <a:rPr lang="en-US" sz="4800" b="1" dirty="0" err="1">
                <a:effectLst>
                  <a:outerShdw blurRad="38100" dist="38100" dir="2700000" algn="tl">
                    <a:srgbClr val="000000">
                      <a:alpha val="43137"/>
                    </a:srgbClr>
                  </a:outerShdw>
                </a:effectLst>
                <a:latin typeface="AkrutiDevPriya" pitchFamily="2" charset="0"/>
              </a:rPr>
              <a:t>Mees</a:t>
            </a:r>
            <a:r>
              <a:rPr lang="en-US" sz="4800" b="1" dirty="0">
                <a:effectLst>
                  <a:outerShdw blurRad="38100" dist="38100" dir="2700000" algn="tl">
                    <a:srgbClr val="000000">
                      <a:alpha val="43137"/>
                    </a:srgbClr>
                  </a:outerShdw>
                </a:effectLst>
                <a:latin typeface="AkrutiDevPriya" pitchFamily="2" charset="0"/>
              </a:rPr>
              <a:t>&lt;</a:t>
            </a:r>
            <a:r>
              <a:rPr lang="en-US" sz="4800" b="1" dirty="0" err="1">
                <a:effectLst>
                  <a:outerShdw blurRad="38100" dist="38100" dir="2700000" algn="tl">
                    <a:srgbClr val="000000">
                      <a:alpha val="43137"/>
                    </a:srgbClr>
                  </a:outerShdw>
                </a:effectLst>
                <a:latin typeface="AkrutiDevPriya" pitchFamily="2" charset="0"/>
              </a:rPr>
              <a:t>eCe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kesÀ</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efKeueeHeÀ</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keÀþesj</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keÀevetve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ve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kesÀJeue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yeveeS</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peeS</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yeefukeÀ</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Gve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Hej</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Deceue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Yeer</a:t>
            </a:r>
            <a:r>
              <a:rPr lang="en-US" sz="4800" b="1" dirty="0">
                <a:effectLst>
                  <a:outerShdw blurRad="38100" dist="38100" dir="2700000" algn="tl">
                    <a:srgbClr val="000000">
                      <a:alpha val="43137"/>
                    </a:srgbClr>
                  </a:outerShdw>
                </a:effectLst>
                <a:latin typeface="AkrutiDevPriya" pitchFamily="2" charset="0"/>
              </a:rPr>
              <a:t> efkeÀ³ee </a:t>
            </a:r>
            <a:r>
              <a:rPr lang="en-US" sz="4800" b="1" dirty="0" err="1">
                <a:effectLst>
                  <a:outerShdw blurRad="38100" dist="38100" dir="2700000" algn="tl">
                    <a:srgbClr val="000000">
                      <a:alpha val="43137"/>
                    </a:srgbClr>
                  </a:outerShdw>
                </a:effectLst>
                <a:latin typeface="AkrutiDevPriya" pitchFamily="2" charset="0"/>
              </a:rPr>
              <a:t>peeS</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ceefnueeDeeW</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ceW</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Deelce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ieewjJe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keÀer</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YeeJevee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peeie</a:t>
            </a:r>
            <a:r>
              <a:rPr lang="en-US" sz="4800" b="1" dirty="0">
                <a:effectLst>
                  <a:outerShdw blurRad="38100" dist="38100" dir="2700000" algn="tl">
                    <a:srgbClr val="000000">
                      <a:alpha val="43137"/>
                    </a:srgbClr>
                  </a:outerShdw>
                </a:effectLst>
                <a:latin typeface="AkrutiDevPriya" pitchFamily="2" charset="0"/>
              </a:rPr>
              <a:t>=le </a:t>
            </a:r>
            <a:r>
              <a:rPr lang="en-US" sz="4800" b="1" dirty="0" err="1">
                <a:effectLst>
                  <a:outerShdw blurRad="38100" dist="38100" dir="2700000" algn="tl">
                    <a:srgbClr val="000000">
                      <a:alpha val="43137"/>
                    </a:srgbClr>
                  </a:outerShdw>
                </a:effectLst>
                <a:latin typeface="AkrutiDevPriya" pitchFamily="2" charset="0"/>
              </a:rPr>
              <a:t>keÀer</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peeS</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leYeer</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meMeefkeÌlekeÀjCe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mecYeJe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nw</a:t>
            </a:r>
            <a:r>
              <a:rPr lang="en-US" sz="4800" b="1" dirty="0">
                <a:effectLst>
                  <a:outerShdw blurRad="38100" dist="38100" dir="2700000" algn="tl">
                    <a:srgbClr val="000000">
                      <a:alpha val="43137"/>
                    </a:srgbClr>
                  </a:outerShdw>
                </a:effectLst>
                <a:latin typeface="AkrutiDevPriya" pitchFamily="2" charset="0"/>
              </a:rPr>
              <a:t> Dev³eLee ³en </a:t>
            </a:r>
            <a:r>
              <a:rPr lang="en-US" sz="4800" b="1" dirty="0" err="1">
                <a:effectLst>
                  <a:outerShdw blurRad="38100" dist="38100" dir="2700000" algn="tl">
                    <a:srgbClr val="000000">
                      <a:alpha val="43137"/>
                    </a:srgbClr>
                  </a:outerShdw>
                </a:effectLst>
                <a:latin typeface="AkrutiDevPriya" pitchFamily="2" charset="0"/>
              </a:rPr>
              <a:t>keÀesjer</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keÀuHevee</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ner</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jn</a:t>
            </a:r>
            <a:r>
              <a:rPr lang="en-US" sz="4800" b="1" dirty="0">
                <a:effectLst>
                  <a:outerShdw blurRad="38100" dist="38100" dir="2700000" algn="tl">
                    <a:srgbClr val="000000">
                      <a:alpha val="43137"/>
                    </a:srgbClr>
                  </a:outerShdw>
                </a:effectLst>
                <a:latin typeface="AkrutiDevPriya" pitchFamily="2" charset="0"/>
              </a:rPr>
              <a:t> </a:t>
            </a:r>
            <a:r>
              <a:rPr lang="en-US" sz="4800" b="1" dirty="0" err="1">
                <a:effectLst>
                  <a:outerShdw blurRad="38100" dist="38100" dir="2700000" algn="tl">
                    <a:srgbClr val="000000">
                      <a:alpha val="43137"/>
                    </a:srgbClr>
                  </a:outerShdw>
                </a:effectLst>
                <a:latin typeface="AkrutiDevPriya" pitchFamily="2" charset="0"/>
              </a:rPr>
              <a:t>peeSieer</a:t>
            </a:r>
            <a:r>
              <a:rPr lang="en-US" sz="4800" b="1" dirty="0">
                <a:effectLst>
                  <a:outerShdw blurRad="38100" dist="38100" dir="2700000" algn="tl">
                    <a:srgbClr val="000000">
                      <a:alpha val="43137"/>
                    </a:srgbClr>
                  </a:outerShdw>
                </a:effectLst>
                <a:latin typeface="AkrutiDevPriya" pitchFamily="2" charset="0"/>
              </a:rPr>
              <a:t>~ </a:t>
            </a:r>
          </a:p>
        </p:txBody>
      </p:sp>
      <p:sp>
        <p:nvSpPr>
          <p:cNvPr id="3" name="Rectangle 8"/>
          <p:cNvSpPr>
            <a:spLocks noChangeArrowheads="1"/>
          </p:cNvSpPr>
          <p:nvPr/>
        </p:nvSpPr>
        <p:spPr bwMode="auto">
          <a:xfrm>
            <a:off x="3656013" y="6473825"/>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305800" cy="5832475"/>
          </a:xfrm>
          <a:prstGeom prst="rect">
            <a:avLst/>
          </a:prstGeom>
        </p:spPr>
        <p:txBody>
          <a:bodyPr>
            <a:spAutoFit/>
          </a:bodyPr>
          <a:lstStyle/>
          <a:p>
            <a:pPr algn="just">
              <a:defRPr/>
            </a:pPr>
            <a:r>
              <a:rPr lang="en-US" sz="3300" b="1" dirty="0">
                <a:solidFill>
                  <a:schemeClr val="bg1"/>
                </a:solidFill>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FmeceW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keÀesF</a:t>
            </a:r>
            <a:r>
              <a:rPr lang="en-US" sz="3300" b="1" dirty="0">
                <a:effectLst>
                  <a:outerShdw blurRad="38100" dist="38100" dir="2700000" algn="tl">
                    <a:srgbClr val="000000">
                      <a:alpha val="43137"/>
                    </a:srgbClr>
                  </a:outerShdw>
                </a:effectLst>
                <a:latin typeface="AkrutiDevPriya" pitchFamily="2" charset="0"/>
              </a:rPr>
              <a:t>&amp; </a:t>
            </a:r>
            <a:r>
              <a:rPr lang="en-US" sz="3300" b="1" dirty="0" err="1">
                <a:effectLst>
                  <a:outerShdw blurRad="38100" dist="38100" dir="2700000" algn="tl">
                    <a:srgbClr val="000000">
                      <a:alpha val="43137"/>
                    </a:srgbClr>
                  </a:outerShdw>
                </a:effectLst>
                <a:latin typeface="AkrutiDevPriya" pitchFamily="2" charset="0"/>
              </a:rPr>
              <a:t>MekeÀ</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veneR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efkeÀ</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MenjeW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ceW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peeie</a:t>
            </a:r>
            <a:r>
              <a:rPr lang="en-US" sz="3300" b="1" dirty="0">
                <a:effectLst>
                  <a:outerShdw blurRad="38100" dist="38100" dir="2700000" algn="tl">
                    <a:srgbClr val="000000">
                      <a:alpha val="43137"/>
                    </a:srgbClr>
                  </a:outerShdw>
                </a:effectLst>
                <a:latin typeface="AkrutiDevPriya" pitchFamily="2" charset="0"/>
              </a:rPr>
              <a:t>=</a:t>
            </a:r>
            <a:r>
              <a:rPr lang="en-US" sz="3300" b="1" dirty="0" err="1">
                <a:effectLst>
                  <a:outerShdw blurRad="38100" dist="38100" dir="2700000" algn="tl">
                    <a:srgbClr val="000000">
                      <a:alpha val="43137"/>
                    </a:srgbClr>
                  </a:outerShdw>
                </a:effectLst>
                <a:latin typeface="AkrutiDevPriya" pitchFamily="2" charset="0"/>
              </a:rPr>
              <a:t>efle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DeeF</a:t>
            </a:r>
            <a:r>
              <a:rPr lang="en-US" sz="3300" b="1" dirty="0">
                <a:effectLst>
                  <a:outerShdw blurRad="38100" dist="38100" dir="2700000" algn="tl">
                    <a:srgbClr val="000000">
                      <a:alpha val="43137"/>
                    </a:srgbClr>
                  </a:outerShdw>
                </a:effectLst>
                <a:latin typeface="AkrutiDevPriya" pitchFamily="2" charset="0"/>
              </a:rPr>
              <a:t>&amp; </a:t>
            </a:r>
            <a:r>
              <a:rPr lang="en-US" sz="3300" b="1" dirty="0" err="1">
                <a:effectLst>
                  <a:outerShdw blurRad="38100" dist="38100" dir="2700000" algn="tl">
                    <a:srgbClr val="000000">
                      <a:alpha val="43137"/>
                    </a:srgbClr>
                  </a:outerShdw>
                </a:effectLst>
                <a:latin typeface="AkrutiDevPriya" pitchFamily="2" charset="0"/>
              </a:rPr>
              <a:t>nw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Jes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DeHeves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nkeÀ</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kesÀ</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efueS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ueæ</a:t>
            </a:r>
            <a:r>
              <a:rPr lang="en-US" sz="3300" b="1" dirty="0">
                <a:effectLst>
                  <a:outerShdw blurRad="38100" dist="38100" dir="2700000" algn="tl">
                    <a:srgbClr val="000000">
                      <a:alpha val="43137"/>
                    </a:srgbClr>
                  </a:outerShdw>
                </a:effectLst>
                <a:latin typeface="AkrutiDevPriya" pitchFamily="2" charset="0"/>
              </a:rPr>
              <a:t>[leer </a:t>
            </a:r>
            <a:r>
              <a:rPr lang="en-US" sz="3300" b="1" dirty="0" err="1">
                <a:effectLst>
                  <a:outerShdw blurRad="38100" dist="38100" dir="2700000" algn="tl">
                    <a:srgbClr val="000000">
                      <a:alpha val="43137"/>
                    </a:srgbClr>
                  </a:outerShdw>
                </a:effectLst>
                <a:latin typeface="AkrutiDevPriya" pitchFamily="2" charset="0"/>
              </a:rPr>
              <a:t>Yeer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nQ</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Deewj</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ceefnueeDeeW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keÀer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j#ee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kesÀ</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efueS</a:t>
            </a:r>
            <a:r>
              <a:rPr lang="en-US" sz="3300" b="1" dirty="0">
                <a:effectLst>
                  <a:outerShdw blurRad="38100" dist="38100" dir="2700000" algn="tl">
                    <a:srgbClr val="000000">
                      <a:alpha val="43137"/>
                    </a:srgbClr>
                  </a:outerShdw>
                </a:effectLst>
                <a:latin typeface="AkrutiDevPriya" pitchFamily="2" charset="0"/>
              </a:rPr>
              <a:t> pees </a:t>
            </a:r>
            <a:r>
              <a:rPr lang="en-US" sz="3300" b="1" dirty="0" err="1">
                <a:effectLst>
                  <a:outerShdw blurRad="38100" dist="38100" dir="2700000" algn="tl">
                    <a:srgbClr val="000000">
                      <a:alpha val="43137"/>
                    </a:srgbClr>
                  </a:outerShdw>
                </a:effectLst>
                <a:latin typeface="AkrutiDevPriya" pitchFamily="2" charset="0"/>
              </a:rPr>
              <a:t>efJeefYevve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ceefnuee</a:t>
            </a:r>
            <a:r>
              <a:rPr lang="en-US" sz="3300" b="1" dirty="0">
                <a:effectLst>
                  <a:outerShdw blurRad="38100" dist="38100" dir="2700000" algn="tl">
                    <a:srgbClr val="000000">
                      <a:alpha val="43137"/>
                    </a:srgbClr>
                  </a:outerShdw>
                </a:effectLst>
                <a:latin typeface="AkrutiDevPriya" pitchFamily="2" charset="0"/>
              </a:rPr>
              <a:t> Dee³eesie </a:t>
            </a:r>
            <a:r>
              <a:rPr lang="en-US" sz="3300" b="1" dirty="0" err="1">
                <a:effectLst>
                  <a:outerShdw blurRad="38100" dist="38100" dir="2700000" algn="tl">
                    <a:srgbClr val="000000">
                      <a:alpha val="43137"/>
                    </a:srgbClr>
                  </a:outerShdw>
                </a:effectLst>
                <a:latin typeface="AkrutiDevPriya" pitchFamily="2" charset="0"/>
              </a:rPr>
              <a:t>yeves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ngS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nQ</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GveceW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DeHevee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He#e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Yeer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jKeleer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nQ</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MenjeW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ceW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Heg</a:t>
            </a:r>
            <a:r>
              <a:rPr lang="en-US" sz="3300" b="1" dirty="0">
                <a:effectLst>
                  <a:outerShdw blurRad="38100" dist="38100" dir="2700000" algn="tl">
                    <a:srgbClr val="000000">
                      <a:alpha val="43137"/>
                    </a:srgbClr>
                  </a:outerShdw>
                </a:effectLst>
                <a:latin typeface="AkrutiDevPriya" pitchFamily="2" charset="0"/>
              </a:rPr>
              <a:t>ª&lt;</a:t>
            </a:r>
            <a:r>
              <a:rPr lang="en-US" sz="3300" b="1" dirty="0" err="1">
                <a:effectLst>
                  <a:outerShdw blurRad="38100" dist="38100" dir="2700000" algn="tl">
                    <a:srgbClr val="000000">
                      <a:alpha val="43137"/>
                    </a:srgbClr>
                  </a:outerShdw>
                </a:effectLst>
                <a:latin typeface="AkrutiDevPriya" pitchFamily="2" charset="0"/>
              </a:rPr>
              <a:t>eeW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ceW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Yeer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peeie</a:t>
            </a:r>
            <a:r>
              <a:rPr lang="en-US" sz="3300" b="1" dirty="0">
                <a:effectLst>
                  <a:outerShdw blurRad="38100" dist="38100" dir="2700000" algn="tl">
                    <a:srgbClr val="000000">
                      <a:alpha val="43137"/>
                    </a:srgbClr>
                  </a:outerShdw>
                </a:effectLst>
                <a:latin typeface="AkrutiDevPriya" pitchFamily="2" charset="0"/>
              </a:rPr>
              <a:t>=</a:t>
            </a:r>
            <a:r>
              <a:rPr lang="en-US" sz="3300" b="1" dirty="0" err="1">
                <a:effectLst>
                  <a:outerShdw blurRad="38100" dist="38100" dir="2700000" algn="tl">
                    <a:srgbClr val="000000">
                      <a:alpha val="43137"/>
                    </a:srgbClr>
                  </a:outerShdw>
                </a:effectLst>
                <a:latin typeface="AkrutiDevPriya" pitchFamily="2" charset="0"/>
              </a:rPr>
              <a:t>efle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DeeF</a:t>
            </a:r>
            <a:r>
              <a:rPr lang="en-US" sz="3300" b="1" dirty="0">
                <a:effectLst>
                  <a:outerShdw blurRad="38100" dist="38100" dir="2700000" algn="tl">
                    <a:srgbClr val="000000">
                      <a:alpha val="43137"/>
                    </a:srgbClr>
                  </a:outerShdw>
                </a:effectLst>
                <a:latin typeface="AkrutiDevPriya" pitchFamily="2" charset="0"/>
              </a:rPr>
              <a:t>&amp; </a:t>
            </a:r>
            <a:r>
              <a:rPr lang="en-US" sz="3300" b="1" dirty="0" err="1">
                <a:effectLst>
                  <a:outerShdw blurRad="38100" dist="38100" dir="2700000" algn="tl">
                    <a:srgbClr val="000000">
                      <a:alpha val="43137"/>
                    </a:srgbClr>
                  </a:outerShdw>
                </a:effectLst>
                <a:latin typeface="AkrutiDevPriya" pitchFamily="2" charset="0"/>
              </a:rPr>
              <a:t>nw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Deewj</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Jees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Yeer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ceefnueeDeeW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keÀes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mecceeve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osles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nQ</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Deewj</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DeHeves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mes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Deeies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Yeer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jKeles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nQ</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uesefkeÀve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íesìs-íesìs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keÀmyeeW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Deewj</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ieeBJe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ceW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DeYeer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peeie</a:t>
            </a:r>
            <a:r>
              <a:rPr lang="en-US" sz="3300" b="1" dirty="0">
                <a:effectLst>
                  <a:outerShdw blurRad="38100" dist="38100" dir="2700000" algn="tl">
                    <a:srgbClr val="000000">
                      <a:alpha val="43137"/>
                    </a:srgbClr>
                  </a:outerShdw>
                </a:effectLst>
                <a:latin typeface="AkrutiDevPriya" pitchFamily="2" charset="0"/>
              </a:rPr>
              <a:t>=</a:t>
            </a:r>
            <a:r>
              <a:rPr lang="en-US" sz="3300" b="1" dirty="0" err="1">
                <a:effectLst>
                  <a:outerShdw blurRad="38100" dist="38100" dir="2700000" algn="tl">
                    <a:srgbClr val="000000">
                      <a:alpha val="43137"/>
                    </a:srgbClr>
                  </a:outerShdw>
                </a:effectLst>
                <a:latin typeface="AkrutiDevPriya" pitchFamily="2" charset="0"/>
              </a:rPr>
              <a:t>efle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keÀer</a:t>
            </a:r>
            <a:r>
              <a:rPr lang="en-US" sz="3300" b="1" dirty="0">
                <a:effectLst>
                  <a:outerShdw blurRad="38100" dist="38100" dir="2700000" algn="tl">
                    <a:srgbClr val="000000">
                      <a:alpha val="43137"/>
                    </a:srgbClr>
                  </a:outerShdw>
                </a:effectLst>
                <a:latin typeface="AkrutiDevPriya" pitchFamily="2" charset="0"/>
              </a:rPr>
              <a:t> DeeJeM³ekeÀlee </a:t>
            </a:r>
            <a:r>
              <a:rPr lang="en-US" sz="3300" b="1" dirty="0" err="1">
                <a:effectLst>
                  <a:outerShdw blurRad="38100" dist="38100" dir="2700000" algn="tl">
                    <a:srgbClr val="000000">
                      <a:alpha val="43137"/>
                    </a:srgbClr>
                  </a:outerShdw>
                </a:effectLst>
                <a:latin typeface="AkrutiDevPriya" pitchFamily="2" charset="0"/>
              </a:rPr>
              <a:t>nw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GvnW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efMe#ee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osves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keÀer</a:t>
            </a:r>
            <a:r>
              <a:rPr lang="en-US" sz="3300" b="1" dirty="0">
                <a:effectLst>
                  <a:outerShdw blurRad="38100" dist="38100" dir="2700000" algn="tl">
                    <a:srgbClr val="000000">
                      <a:alpha val="43137"/>
                    </a:srgbClr>
                  </a:outerShdw>
                </a:effectLst>
                <a:latin typeface="AkrutiDevPriya" pitchFamily="2" charset="0"/>
              </a:rPr>
              <a:t> DeeJeM³ekeÀlee </a:t>
            </a:r>
            <a:r>
              <a:rPr lang="en-US" sz="3300" b="1" dirty="0" err="1">
                <a:effectLst>
                  <a:outerShdw blurRad="38100" dist="38100" dir="2700000" algn="tl">
                    <a:srgbClr val="000000">
                      <a:alpha val="43137"/>
                    </a:srgbClr>
                  </a:outerShdw>
                </a:effectLst>
                <a:latin typeface="AkrutiDevPriya" pitchFamily="2" charset="0"/>
              </a:rPr>
              <a:t>nw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Deleë</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nceeje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Yeer</a:t>
            </a:r>
            <a:r>
              <a:rPr lang="en-US" sz="3300" b="1" dirty="0">
                <a:effectLst>
                  <a:outerShdw blurRad="38100" dist="38100" dir="2700000" algn="tl">
                    <a:srgbClr val="000000">
                      <a:alpha val="43137"/>
                    </a:srgbClr>
                  </a:outerShdw>
                </a:effectLst>
                <a:latin typeface="AkrutiDevPriya" pitchFamily="2" charset="0"/>
              </a:rPr>
              <a:t> ³ener </a:t>
            </a:r>
            <a:r>
              <a:rPr lang="en-US" sz="3300" b="1" dirty="0" err="1">
                <a:effectLst>
                  <a:outerShdw blurRad="38100" dist="38100" dir="2700000" algn="tl">
                    <a:srgbClr val="000000">
                      <a:alpha val="43137"/>
                    </a:srgbClr>
                  </a:outerShdw>
                </a:effectLst>
                <a:latin typeface="AkrutiDevPriya" pitchFamily="2" charset="0"/>
              </a:rPr>
              <a:t>megPeeJe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nw</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efkeÀ</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veejer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meMeefkeÌlekeÀjCe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Deepe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osMe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keÀer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Henueer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Hemebo</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nesveer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eeefnS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leYeer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nce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osMe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keÀes</a:t>
            </a:r>
            <a:r>
              <a:rPr lang="en-US" sz="3300" b="1" dirty="0">
                <a:effectLst>
                  <a:outerShdw blurRad="38100" dist="38100" dir="2700000" algn="tl">
                    <a:srgbClr val="000000">
                      <a:alpha val="43137"/>
                    </a:srgbClr>
                  </a:outerShdw>
                </a:effectLst>
                <a:latin typeface="AkrutiDevPriya" pitchFamily="2" charset="0"/>
              </a:rPr>
              <a:t> G®®e </a:t>
            </a:r>
            <a:r>
              <a:rPr lang="en-US" sz="3300" b="1" dirty="0" err="1">
                <a:effectLst>
                  <a:outerShdw blurRad="38100" dist="38100" dir="2700000" algn="tl">
                    <a:srgbClr val="000000">
                      <a:alpha val="43137"/>
                    </a:srgbClr>
                  </a:outerShdw>
                </a:effectLst>
                <a:latin typeface="AkrutiDevPriya" pitchFamily="2" charset="0"/>
              </a:rPr>
              <a:t>efMeKej</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Hej</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ues</a:t>
            </a:r>
            <a:r>
              <a:rPr lang="en-US" sz="3300" b="1" dirty="0">
                <a:effectLst>
                  <a:outerShdw blurRad="38100" dist="38100" dir="2700000" algn="tl">
                    <a:srgbClr val="000000">
                      <a:alpha val="43137"/>
                    </a:srgbClr>
                  </a:outerShdw>
                </a:effectLst>
                <a:latin typeface="AkrutiDevPriya" pitchFamily="2" charset="0"/>
              </a:rPr>
              <a:t> pee </a:t>
            </a:r>
            <a:r>
              <a:rPr lang="en-US" sz="3300" b="1" dirty="0" err="1">
                <a:effectLst>
                  <a:outerShdw blurRad="38100" dist="38100" dir="2700000" algn="tl">
                    <a:srgbClr val="000000">
                      <a:alpha val="43137"/>
                    </a:srgbClr>
                  </a:outerShdw>
                </a:effectLst>
                <a:latin typeface="AkrutiDevPriya" pitchFamily="2" charset="0"/>
              </a:rPr>
              <a:t>mekeÀles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nQ</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FmekesÀ</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efueS</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keÀevetve</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Deewj</a:t>
            </a:r>
            <a:r>
              <a:rPr lang="en-US" sz="3300" b="1" dirty="0">
                <a:effectLst>
                  <a:outerShdw blurRad="38100" dist="38100" dir="2700000" algn="tl">
                    <a:srgbClr val="000000">
                      <a:alpha val="43137"/>
                    </a:srgbClr>
                  </a:outerShdw>
                </a:effectLst>
                <a:latin typeface="AkrutiDevPriya" pitchFamily="2" charset="0"/>
              </a:rPr>
              <a:t> Dee³eesie </a:t>
            </a:r>
            <a:r>
              <a:rPr lang="en-US" sz="3300" b="1" dirty="0" err="1">
                <a:effectLst>
                  <a:outerShdw blurRad="38100" dist="38100" dir="2700000" algn="tl">
                    <a:srgbClr val="000000">
                      <a:alpha val="43137"/>
                    </a:srgbClr>
                  </a:outerShdw>
                </a:effectLst>
                <a:latin typeface="AkrutiDevPriya" pitchFamily="2" charset="0"/>
              </a:rPr>
              <a:t>kegÀí</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veneR</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keÀj</a:t>
            </a:r>
            <a:r>
              <a:rPr lang="en-US" sz="3300" b="1" dirty="0">
                <a:effectLst>
                  <a:outerShdw blurRad="38100" dist="38100" dir="2700000" algn="tl">
                    <a:srgbClr val="000000">
                      <a:alpha val="43137"/>
                    </a:srgbClr>
                  </a:outerShdw>
                </a:effectLst>
                <a:latin typeface="AkrutiDevPriya" pitchFamily="2" charset="0"/>
              </a:rPr>
              <a:t> </a:t>
            </a:r>
            <a:r>
              <a:rPr lang="en-US" sz="3300" b="1" dirty="0" err="1">
                <a:effectLst>
                  <a:outerShdw blurRad="38100" dist="38100" dir="2700000" algn="tl">
                    <a:srgbClr val="000000">
                      <a:alpha val="43137"/>
                    </a:srgbClr>
                  </a:outerShdw>
                </a:effectLst>
                <a:latin typeface="AkrutiDevPriya" pitchFamily="2" charset="0"/>
              </a:rPr>
              <a:t>mekeÀles</a:t>
            </a:r>
            <a:r>
              <a:rPr lang="en-US" sz="3300" b="1" dirty="0">
                <a:effectLst>
                  <a:outerShdw blurRad="38100" dist="38100" dir="2700000" algn="tl">
                    <a:srgbClr val="000000">
                      <a:alpha val="43137"/>
                    </a:srgbClr>
                  </a:outerShdw>
                </a:effectLst>
                <a:latin typeface="AkrutiDevPriya" pitchFamily="2" charset="0"/>
              </a:rPr>
              <a:t>~ 	</a:t>
            </a:r>
            <a:r>
              <a:rPr lang="en-US" sz="3300" b="1" dirty="0">
                <a:solidFill>
                  <a:srgbClr val="FF0000"/>
                </a:solidFill>
                <a:effectLst>
                  <a:outerShdw blurRad="38100" dist="38100" dir="2700000" algn="tl">
                    <a:srgbClr val="000000">
                      <a:alpha val="43137"/>
                    </a:srgbClr>
                  </a:outerShdw>
                </a:effectLst>
                <a:latin typeface="AkrutiDevPriya" pitchFamily="2" charset="0"/>
              </a:rPr>
              <a:t>`DeeJeM³ekeÀlee </a:t>
            </a:r>
            <a:r>
              <a:rPr lang="en-US" sz="3300" b="1" dirty="0" err="1">
                <a:solidFill>
                  <a:srgbClr val="FF0000"/>
                </a:solidFill>
                <a:effectLst>
                  <a:outerShdw blurRad="38100" dist="38100" dir="2700000" algn="tl">
                    <a:srgbClr val="000000">
                      <a:alpha val="43137"/>
                    </a:srgbClr>
                  </a:outerShdw>
                </a:effectLst>
                <a:latin typeface="AkrutiDevPriya" pitchFamily="2" charset="0"/>
              </a:rPr>
              <a:t>nw</a:t>
            </a:r>
            <a:r>
              <a:rPr lang="en-US" sz="3300" b="1" dirty="0">
                <a:solidFill>
                  <a:srgbClr val="FF0000"/>
                </a:solidFill>
                <a:effectLst>
                  <a:outerShdw blurRad="38100" dist="38100" dir="2700000" algn="tl">
                    <a:srgbClr val="000000">
                      <a:alpha val="43137"/>
                    </a:srgbClr>
                  </a:outerShdw>
                </a:effectLst>
                <a:latin typeface="AkrutiDevPriya" pitchFamily="2" charset="0"/>
              </a:rPr>
              <a:t> </a:t>
            </a:r>
            <a:r>
              <a:rPr lang="en-US" sz="3300" b="1" dirty="0" err="1">
                <a:solidFill>
                  <a:srgbClr val="FF0000"/>
                </a:solidFill>
                <a:effectLst>
                  <a:outerShdw blurRad="38100" dist="38100" dir="2700000" algn="tl">
                    <a:srgbClr val="000000">
                      <a:alpha val="43137"/>
                    </a:srgbClr>
                  </a:outerShdw>
                </a:effectLst>
                <a:latin typeface="AkrutiDevPriya" pitchFamily="2" charset="0"/>
              </a:rPr>
              <a:t>DeHeveer</a:t>
            </a:r>
            <a:r>
              <a:rPr lang="en-US" sz="3300" b="1" dirty="0">
                <a:solidFill>
                  <a:srgbClr val="FF0000"/>
                </a:solidFill>
                <a:effectLst>
                  <a:outerShdw blurRad="38100" dist="38100" dir="2700000" algn="tl">
                    <a:srgbClr val="000000">
                      <a:alpha val="43137"/>
                    </a:srgbClr>
                  </a:outerShdw>
                </a:effectLst>
                <a:latin typeface="AkrutiDevPriya" pitchFamily="2" charset="0"/>
              </a:rPr>
              <a:t> </a:t>
            </a:r>
            <a:r>
              <a:rPr lang="en-US" sz="3300" b="1" dirty="0" err="1">
                <a:solidFill>
                  <a:srgbClr val="FF0000"/>
                </a:solidFill>
                <a:effectLst>
                  <a:outerShdw blurRad="38100" dist="38100" dir="2700000" algn="tl">
                    <a:srgbClr val="000000">
                      <a:alpha val="43137"/>
                    </a:srgbClr>
                  </a:outerShdw>
                </a:effectLst>
                <a:latin typeface="AkrutiDevPriya" pitchFamily="2" charset="0"/>
              </a:rPr>
              <a:t>mees®e</a:t>
            </a:r>
            <a:r>
              <a:rPr lang="en-US" sz="3300" b="1" dirty="0">
                <a:solidFill>
                  <a:srgbClr val="FF0000"/>
                </a:solidFill>
                <a:effectLst>
                  <a:outerShdw blurRad="38100" dist="38100" dir="2700000" algn="tl">
                    <a:srgbClr val="000000">
                      <a:alpha val="43137"/>
                    </a:srgbClr>
                  </a:outerShdw>
                </a:effectLst>
                <a:latin typeface="AkrutiDevPriya" pitchFamily="2" charset="0"/>
              </a:rPr>
              <a:t> </a:t>
            </a:r>
            <a:r>
              <a:rPr lang="en-US" sz="3300" b="1" dirty="0" err="1">
                <a:solidFill>
                  <a:srgbClr val="FF0000"/>
                </a:solidFill>
                <a:effectLst>
                  <a:outerShdw blurRad="38100" dist="38100" dir="2700000" algn="tl">
                    <a:srgbClr val="000000">
                      <a:alpha val="43137"/>
                    </a:srgbClr>
                  </a:outerShdw>
                </a:effectLst>
                <a:latin typeface="AkrutiDevPriya" pitchFamily="2" charset="0"/>
              </a:rPr>
              <a:t>keÀes</a:t>
            </a:r>
            <a:r>
              <a:rPr lang="en-US" sz="3300" b="1" dirty="0">
                <a:solidFill>
                  <a:srgbClr val="FF0000"/>
                </a:solidFill>
                <a:effectLst>
                  <a:outerShdw blurRad="38100" dist="38100" dir="2700000" algn="tl">
                    <a:srgbClr val="000000">
                      <a:alpha val="43137"/>
                    </a:srgbClr>
                  </a:outerShdw>
                </a:effectLst>
                <a:latin typeface="AkrutiDevPriya" pitchFamily="2" charset="0"/>
              </a:rPr>
              <a:t> </a:t>
            </a:r>
            <a:r>
              <a:rPr lang="en-US" sz="3300" b="1" dirty="0" err="1">
                <a:solidFill>
                  <a:srgbClr val="FF0000"/>
                </a:solidFill>
                <a:effectLst>
                  <a:outerShdw blurRad="38100" dist="38100" dir="2700000" algn="tl">
                    <a:srgbClr val="000000">
                      <a:alpha val="43137"/>
                    </a:srgbClr>
                  </a:outerShdw>
                </a:effectLst>
                <a:latin typeface="AkrutiDevPriya" pitchFamily="2" charset="0"/>
              </a:rPr>
              <a:t>yeoueves</a:t>
            </a:r>
            <a:r>
              <a:rPr lang="en-US" sz="3300" b="1" dirty="0">
                <a:solidFill>
                  <a:srgbClr val="FF0000"/>
                </a:solidFill>
                <a:effectLst>
                  <a:outerShdw blurRad="38100" dist="38100" dir="2700000" algn="tl">
                    <a:srgbClr val="000000">
                      <a:alpha val="43137"/>
                    </a:srgbClr>
                  </a:outerShdw>
                </a:effectLst>
                <a:latin typeface="AkrutiDevPriya" pitchFamily="2" charset="0"/>
              </a:rPr>
              <a:t> </a:t>
            </a:r>
            <a:r>
              <a:rPr lang="en-US" sz="3300" b="1" dirty="0" err="1">
                <a:solidFill>
                  <a:srgbClr val="FF0000"/>
                </a:solidFill>
                <a:effectLst>
                  <a:outerShdw blurRad="38100" dist="38100" dir="2700000" algn="tl">
                    <a:srgbClr val="000000">
                      <a:alpha val="43137"/>
                    </a:srgbClr>
                  </a:outerShdw>
                </a:effectLst>
                <a:latin typeface="AkrutiDevPriya" pitchFamily="2" charset="0"/>
              </a:rPr>
              <a:t>keÀer</a:t>
            </a:r>
            <a:r>
              <a:rPr lang="en-US" sz="3300" b="1" dirty="0">
                <a:solidFill>
                  <a:srgbClr val="FF0000"/>
                </a:solidFill>
                <a:effectLst>
                  <a:outerShdw blurRad="38100" dist="38100" dir="2700000" algn="tl">
                    <a:srgbClr val="000000">
                      <a:alpha val="43137"/>
                    </a:srgbClr>
                  </a:outerShdw>
                </a:effectLst>
                <a:latin typeface="AkrutiDevPriya" pitchFamily="2" charset="0"/>
              </a:rPr>
              <a:t> Je </a:t>
            </a:r>
            <a:r>
              <a:rPr lang="en-US" sz="3300" b="1" dirty="0" err="1">
                <a:solidFill>
                  <a:srgbClr val="FF0000"/>
                </a:solidFill>
                <a:effectLst>
                  <a:outerShdw blurRad="38100" dist="38100" dir="2700000" algn="tl">
                    <a:srgbClr val="000000">
                      <a:alpha val="43137"/>
                    </a:srgbClr>
                  </a:outerShdw>
                </a:effectLst>
                <a:latin typeface="AkrutiDevPriya" pitchFamily="2" charset="0"/>
              </a:rPr>
              <a:t>DeHeves</a:t>
            </a:r>
            <a:r>
              <a:rPr lang="en-US" sz="3300" b="1" dirty="0">
                <a:solidFill>
                  <a:srgbClr val="FF0000"/>
                </a:solidFill>
                <a:effectLst>
                  <a:outerShdw blurRad="38100" dist="38100" dir="2700000" algn="tl">
                    <a:srgbClr val="000000">
                      <a:alpha val="43137"/>
                    </a:srgbClr>
                  </a:outerShdw>
                </a:effectLst>
                <a:latin typeface="AkrutiDevPriya" pitchFamily="2" charset="0"/>
              </a:rPr>
              <a:t> </a:t>
            </a:r>
            <a:r>
              <a:rPr lang="en-US" sz="3300" b="1" dirty="0" err="1">
                <a:solidFill>
                  <a:srgbClr val="FF0000"/>
                </a:solidFill>
                <a:effectLst>
                  <a:outerShdw blurRad="38100" dist="38100" dir="2700000" algn="tl">
                    <a:srgbClr val="000000">
                      <a:alpha val="43137"/>
                    </a:srgbClr>
                  </a:outerShdw>
                </a:effectLst>
                <a:latin typeface="AkrutiDevPriya" pitchFamily="2" charset="0"/>
              </a:rPr>
              <a:t>Deboj</a:t>
            </a:r>
            <a:r>
              <a:rPr lang="en-US" sz="3300" b="1" dirty="0">
                <a:solidFill>
                  <a:srgbClr val="FF0000"/>
                </a:solidFill>
                <a:effectLst>
                  <a:outerShdw blurRad="38100" dist="38100" dir="2700000" algn="tl">
                    <a:srgbClr val="000000">
                      <a:alpha val="43137"/>
                    </a:srgbClr>
                  </a:outerShdw>
                </a:effectLst>
                <a:latin typeface="AkrutiDevPriya" pitchFamily="2" charset="0"/>
              </a:rPr>
              <a:t> cetu³eeW </a:t>
            </a:r>
            <a:r>
              <a:rPr lang="en-US" sz="3300" b="1" dirty="0" err="1">
                <a:solidFill>
                  <a:srgbClr val="FF0000"/>
                </a:solidFill>
                <a:effectLst>
                  <a:outerShdw blurRad="38100" dist="38100" dir="2700000" algn="tl">
                    <a:srgbClr val="000000">
                      <a:alpha val="43137"/>
                    </a:srgbClr>
                  </a:outerShdw>
                </a:effectLst>
                <a:latin typeface="AkrutiDevPriya" pitchFamily="2" charset="0"/>
              </a:rPr>
              <a:t>SJeb</a:t>
            </a:r>
            <a:r>
              <a:rPr lang="en-US" sz="3300" b="1" dirty="0">
                <a:solidFill>
                  <a:srgbClr val="FF0000"/>
                </a:solidFill>
                <a:effectLst>
                  <a:outerShdw blurRad="38100" dist="38100" dir="2700000" algn="tl">
                    <a:srgbClr val="000000">
                      <a:alpha val="43137"/>
                    </a:srgbClr>
                  </a:outerShdw>
                </a:effectLst>
                <a:latin typeface="AkrutiDevPriya" pitchFamily="2" charset="0"/>
              </a:rPr>
              <a:t> DeeO³eeeflcekeÀlee </a:t>
            </a:r>
            <a:r>
              <a:rPr lang="en-US" sz="3300" b="1" dirty="0" err="1">
                <a:solidFill>
                  <a:srgbClr val="FF0000"/>
                </a:solidFill>
                <a:effectLst>
                  <a:outerShdw blurRad="38100" dist="38100" dir="2700000" algn="tl">
                    <a:srgbClr val="000000">
                      <a:alpha val="43137"/>
                    </a:srgbClr>
                  </a:outerShdw>
                </a:effectLst>
                <a:latin typeface="AkrutiDevPriya" pitchFamily="2" charset="0"/>
              </a:rPr>
              <a:t>keÀes</a:t>
            </a:r>
            <a:r>
              <a:rPr lang="en-US" sz="3300" b="1" dirty="0">
                <a:solidFill>
                  <a:srgbClr val="FF0000"/>
                </a:solidFill>
                <a:effectLst>
                  <a:outerShdw blurRad="38100" dist="38100" dir="2700000" algn="tl">
                    <a:srgbClr val="000000">
                      <a:alpha val="43137"/>
                    </a:srgbClr>
                  </a:outerShdw>
                </a:effectLst>
                <a:latin typeface="AkrutiDevPriya" pitchFamily="2" charset="0"/>
              </a:rPr>
              <a:t> </a:t>
            </a:r>
            <a:r>
              <a:rPr lang="en-US" sz="3300" b="1" dirty="0" err="1">
                <a:solidFill>
                  <a:srgbClr val="FF0000"/>
                </a:solidFill>
                <a:effectLst>
                  <a:outerShdw blurRad="38100" dist="38100" dir="2700000" algn="tl">
                    <a:srgbClr val="000000">
                      <a:alpha val="43137"/>
                    </a:srgbClr>
                  </a:outerShdw>
                </a:effectLst>
                <a:latin typeface="AkrutiDevPriya" pitchFamily="2" charset="0"/>
              </a:rPr>
              <a:t>ketÀì-ketÀì</a:t>
            </a:r>
            <a:r>
              <a:rPr lang="en-US" sz="3300" b="1" dirty="0">
                <a:solidFill>
                  <a:srgbClr val="FF0000"/>
                </a:solidFill>
                <a:effectLst>
                  <a:outerShdw blurRad="38100" dist="38100" dir="2700000" algn="tl">
                    <a:srgbClr val="000000">
                      <a:alpha val="43137"/>
                    </a:srgbClr>
                  </a:outerShdw>
                </a:effectLst>
                <a:latin typeface="AkrutiDevPriya" pitchFamily="2" charset="0"/>
              </a:rPr>
              <a:t> </a:t>
            </a:r>
            <a:r>
              <a:rPr lang="en-US" sz="3300" b="1" dirty="0" err="1">
                <a:solidFill>
                  <a:srgbClr val="FF0000"/>
                </a:solidFill>
                <a:effectLst>
                  <a:outerShdw blurRad="38100" dist="38100" dir="2700000" algn="tl">
                    <a:srgbClr val="000000">
                      <a:alpha val="43137"/>
                    </a:srgbClr>
                  </a:outerShdw>
                </a:effectLst>
                <a:latin typeface="AkrutiDevPriya" pitchFamily="2" charset="0"/>
              </a:rPr>
              <a:t>keÀj</a:t>
            </a:r>
            <a:r>
              <a:rPr lang="en-US" sz="3300" b="1" dirty="0">
                <a:solidFill>
                  <a:srgbClr val="FF0000"/>
                </a:solidFill>
                <a:effectLst>
                  <a:outerShdw blurRad="38100" dist="38100" dir="2700000" algn="tl">
                    <a:srgbClr val="000000">
                      <a:alpha val="43137"/>
                    </a:srgbClr>
                  </a:outerShdw>
                </a:effectLst>
                <a:latin typeface="AkrutiDevPriya" pitchFamily="2" charset="0"/>
              </a:rPr>
              <a:t> </a:t>
            </a:r>
            <a:r>
              <a:rPr lang="en-US" sz="3300" b="1" dirty="0" err="1">
                <a:solidFill>
                  <a:srgbClr val="FF0000"/>
                </a:solidFill>
                <a:effectLst>
                  <a:outerShdw blurRad="38100" dist="38100" dir="2700000" algn="tl">
                    <a:srgbClr val="000000">
                      <a:alpha val="43137"/>
                    </a:srgbClr>
                  </a:outerShdw>
                </a:effectLst>
                <a:latin typeface="AkrutiDevPriya" pitchFamily="2" charset="0"/>
              </a:rPr>
              <a:t>Yejves</a:t>
            </a:r>
            <a:r>
              <a:rPr lang="en-US" sz="3300" b="1" dirty="0">
                <a:solidFill>
                  <a:srgbClr val="FF0000"/>
                </a:solidFill>
                <a:effectLst>
                  <a:outerShdw blurRad="38100" dist="38100" dir="2700000" algn="tl">
                    <a:srgbClr val="000000">
                      <a:alpha val="43137"/>
                    </a:srgbClr>
                  </a:outerShdw>
                </a:effectLst>
                <a:latin typeface="AkrutiDevPriya" pitchFamily="2" charset="0"/>
              </a:rPr>
              <a:t> </a:t>
            </a:r>
            <a:r>
              <a:rPr lang="en-US" sz="3300" b="1" dirty="0" err="1">
                <a:solidFill>
                  <a:srgbClr val="FF0000"/>
                </a:solidFill>
                <a:effectLst>
                  <a:outerShdw blurRad="38100" dist="38100" dir="2700000" algn="tl">
                    <a:srgbClr val="000000">
                      <a:alpha val="43137"/>
                    </a:srgbClr>
                  </a:outerShdw>
                </a:effectLst>
                <a:latin typeface="AkrutiDevPriya" pitchFamily="2" charset="0"/>
              </a:rPr>
              <a:t>keÀerr</a:t>
            </a:r>
            <a:r>
              <a:rPr lang="en-US" sz="3300" b="1" dirty="0">
                <a:solidFill>
                  <a:srgbClr val="FF0000"/>
                </a:solidFill>
                <a:effectLst>
                  <a:outerShdw blurRad="38100" dist="38100" dir="2700000" algn="tl">
                    <a:srgbClr val="000000">
                      <a:alpha val="43137"/>
                    </a:srgbClr>
                  </a:outerShdw>
                </a:effectLst>
                <a:latin typeface="AkrutiDevPriya" pitchFamily="2" charset="0"/>
              </a:rPr>
              <a:t>~</a:t>
            </a:r>
            <a:r>
              <a:rPr lang="en-US" sz="3600" b="1" dirty="0">
                <a:solidFill>
                  <a:srgbClr val="FF0000"/>
                </a:solidFill>
                <a:effectLst>
                  <a:outerShdw blurRad="38100" dist="38100" dir="2700000" algn="tl">
                    <a:srgbClr val="000000">
                      <a:alpha val="43137"/>
                    </a:srgbClr>
                  </a:outerShdw>
                </a:effectLst>
                <a:latin typeface="AkrutiDevPriya" pitchFamily="2" charset="0"/>
              </a:rPr>
              <a:t>'</a:t>
            </a:r>
            <a:endParaRPr lang="en-US" sz="3300" b="1" dirty="0">
              <a:solidFill>
                <a:srgbClr val="FF0000"/>
              </a:solidFill>
              <a:effectLst>
                <a:outerShdw blurRad="38100" dist="38100" dir="2700000" algn="tl">
                  <a:srgbClr val="000000">
                    <a:alpha val="43137"/>
                  </a:srgbClr>
                </a:outerShdw>
              </a:effectLst>
              <a:latin typeface="AkrutiDevPriya" pitchFamily="2" charset="0"/>
            </a:endParaRPr>
          </a:p>
        </p:txBody>
      </p:sp>
      <p:sp>
        <p:nvSpPr>
          <p:cNvPr id="6"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0"/>
            <a:ext cx="8153400" cy="6324808"/>
          </a:xfrm>
          <a:prstGeom prst="rect">
            <a:avLst/>
          </a:prstGeom>
          <a:effectLst>
            <a:outerShdw blurRad="50800" dist="38100" dir="5400000" algn="t" rotWithShape="0">
              <a:prstClr val="black">
                <a:alpha val="40000"/>
              </a:prstClr>
            </a:outerShdw>
          </a:effectLst>
        </p:spPr>
        <p:txBody>
          <a:bodyPr wrap="square">
            <a:spAutoFit/>
          </a:bodyPr>
          <a:lstStyle/>
          <a:p>
            <a:pPr>
              <a:defRPr/>
            </a:pPr>
            <a:r>
              <a:rPr lang="en-US" sz="4400" b="1" dirty="0" smtClean="0">
                <a:solidFill>
                  <a:srgbClr val="FF0000"/>
                </a:solidFill>
                <a:effectLst>
                  <a:outerShdw blurRad="38100" dist="38100" dir="2700000" algn="tl">
                    <a:srgbClr val="000000">
                      <a:alpha val="43137"/>
                    </a:srgbClr>
                  </a:outerShdw>
                </a:effectLst>
              </a:rPr>
              <a:t>  </a:t>
            </a:r>
            <a:r>
              <a:rPr lang="en-US" sz="6600" b="1" dirty="0" err="1" smtClean="0">
                <a:solidFill>
                  <a:srgbClr val="FF0000"/>
                </a:solidFill>
                <a:latin typeface="AkrutiDevPriyanka" pitchFamily="2" charset="0"/>
              </a:rPr>
              <a:t>Devegke´ÀceefCekeÀe</a:t>
            </a:r>
            <a:r>
              <a:rPr lang="en-US" sz="4400" b="1" dirty="0" smtClean="0">
                <a:solidFill>
                  <a:srgbClr val="FF0000"/>
                </a:solidFill>
                <a:effectLst>
                  <a:outerShdw blurRad="38100" dist="38100" dir="2700000" algn="tl">
                    <a:srgbClr val="000000">
                      <a:alpha val="43137"/>
                    </a:srgbClr>
                  </a:outerShdw>
                </a:effectLst>
              </a:rPr>
              <a:t> (APPENDICES)</a:t>
            </a:r>
            <a:endParaRPr lang="en-US" sz="4400" b="1" dirty="0">
              <a:solidFill>
                <a:srgbClr val="FF0000"/>
              </a:solidFill>
              <a:effectLst>
                <a:outerShdw blurRad="38100" dist="38100" dir="2700000" algn="tl">
                  <a:srgbClr val="000000">
                    <a:alpha val="43137"/>
                  </a:srgbClr>
                </a:outerShdw>
              </a:effectLst>
            </a:endParaRPr>
          </a:p>
          <a:p>
            <a:pPr algn="ctr">
              <a:defRPr/>
            </a:pPr>
            <a:endParaRPr lang="en-US" sz="2000" b="1" dirty="0">
              <a:effectLst>
                <a:outerShdw blurRad="38100" dist="38100" dir="2700000" algn="tl">
                  <a:srgbClr val="000000">
                    <a:alpha val="43137"/>
                  </a:srgbClr>
                </a:outerShdw>
              </a:effectLst>
            </a:endParaRPr>
          </a:p>
          <a:p>
            <a:pPr>
              <a:defRPr/>
            </a:pPr>
            <a:r>
              <a:rPr lang="en-US" sz="5400" b="1" dirty="0">
                <a:solidFill>
                  <a:srgbClr val="FF0000"/>
                </a:solidFill>
                <a:effectLst>
                  <a:outerShdw blurRad="38100" dist="38100" dir="2700000" algn="tl">
                    <a:srgbClr val="000000">
                      <a:alpha val="43137"/>
                    </a:srgbClr>
                  </a:outerShdw>
                </a:effectLst>
              </a:rPr>
              <a:t>BIBLIOGRAPHY</a:t>
            </a:r>
            <a:r>
              <a:rPr lang="en-US" sz="5400" b="1" dirty="0">
                <a:solidFill>
                  <a:srgbClr val="FF0000"/>
                </a:solidFill>
                <a:effectLst>
                  <a:outerShdw blurRad="38100" dist="38100" dir="2700000" algn="tl">
                    <a:srgbClr val="000000">
                      <a:alpha val="43137"/>
                    </a:srgbClr>
                  </a:outerShdw>
                </a:effectLst>
                <a:latin typeface="AkrutiDevPriya" pitchFamily="2" charset="0"/>
              </a:rPr>
              <a:t> </a:t>
            </a:r>
          </a:p>
          <a:p>
            <a:pPr>
              <a:buClr>
                <a:srgbClr val="FFFF00"/>
              </a:buClr>
              <a:buSzPct val="90000"/>
              <a:buFont typeface="Wingdings" pitchFamily="2" charset="2"/>
              <a:buChar char="v"/>
              <a:defRPr/>
            </a:pPr>
            <a:endParaRPr lang="en-US" sz="1100" b="1" dirty="0">
              <a:effectLst>
                <a:outerShdw blurRad="38100" dist="38100" dir="2700000" algn="tl">
                  <a:srgbClr val="000000">
                    <a:alpha val="43137"/>
                  </a:srgbClr>
                </a:outerShdw>
              </a:effectLst>
            </a:endParaRPr>
          </a:p>
          <a:p>
            <a:pPr>
              <a:buClr>
                <a:srgbClr val="FFFF00"/>
              </a:buClr>
              <a:buSzPct val="90000"/>
              <a:buFont typeface="Wingdings" pitchFamily="2" charset="2"/>
              <a:buChar char="v"/>
              <a:defRPr/>
            </a:pPr>
            <a:r>
              <a:rPr lang="en-US" sz="4000" b="1" dirty="0">
                <a:effectLst>
                  <a:outerShdw blurRad="38100" dist="38100" dir="2700000" algn="tl">
                    <a:srgbClr val="000000">
                      <a:alpha val="43137"/>
                    </a:srgbClr>
                  </a:outerShdw>
                </a:effectLst>
              </a:rPr>
              <a:t>  </a:t>
            </a:r>
            <a:r>
              <a:rPr lang="en-US" sz="4800" b="1" dirty="0">
                <a:effectLst>
                  <a:outerShdw blurRad="38100" dist="38100" dir="2700000" algn="tl">
                    <a:srgbClr val="000000">
                      <a:alpha val="43137"/>
                    </a:srgbClr>
                  </a:outerShdw>
                </a:effectLst>
              </a:rPr>
              <a:t>Books</a:t>
            </a:r>
          </a:p>
          <a:p>
            <a:pPr>
              <a:buClr>
                <a:srgbClr val="FFFF00"/>
              </a:buClr>
              <a:buSzPct val="90000"/>
              <a:buFont typeface="Wingdings" pitchFamily="2" charset="2"/>
              <a:buChar char="v"/>
              <a:defRPr/>
            </a:pPr>
            <a:endParaRPr lang="en-US" sz="4800" b="1" dirty="0">
              <a:effectLst>
                <a:outerShdw blurRad="38100" dist="38100" dir="2700000" algn="tl">
                  <a:srgbClr val="000000">
                    <a:alpha val="43137"/>
                  </a:srgbClr>
                </a:outerShdw>
              </a:effectLst>
            </a:endParaRPr>
          </a:p>
          <a:p>
            <a:pPr>
              <a:buClr>
                <a:srgbClr val="FFFF00"/>
              </a:buClr>
              <a:buSzPct val="90000"/>
              <a:buFont typeface="Wingdings" pitchFamily="2" charset="2"/>
              <a:buChar char="v"/>
              <a:defRPr/>
            </a:pPr>
            <a:r>
              <a:rPr lang="en-US" sz="4800" b="1" dirty="0">
                <a:effectLst>
                  <a:outerShdw blurRad="38100" dist="38100" dir="2700000" algn="tl">
                    <a:srgbClr val="000000">
                      <a:alpha val="43137"/>
                    </a:srgbClr>
                  </a:outerShdw>
                </a:effectLst>
              </a:rPr>
              <a:t>News Papers</a:t>
            </a:r>
          </a:p>
          <a:p>
            <a:pPr>
              <a:buClr>
                <a:srgbClr val="FFFF00"/>
              </a:buClr>
              <a:buSzPct val="90000"/>
              <a:defRPr/>
            </a:pPr>
            <a:endParaRPr lang="en-US" sz="4800" b="1" dirty="0">
              <a:effectLst>
                <a:outerShdw blurRad="38100" dist="38100" dir="2700000" algn="tl">
                  <a:srgbClr val="000000">
                    <a:alpha val="43137"/>
                  </a:srgbClr>
                </a:outerShdw>
              </a:effectLst>
            </a:endParaRPr>
          </a:p>
          <a:p>
            <a:pPr>
              <a:defRPr/>
            </a:pPr>
            <a:endParaRPr lang="en-US" sz="1400" b="1" dirty="0">
              <a:effectLst>
                <a:outerShdw blurRad="38100" dist="38100" dir="2700000" algn="tl">
                  <a:srgbClr val="000000">
                    <a:alpha val="43137"/>
                  </a:srgbClr>
                </a:outerShdw>
              </a:effectLst>
            </a:endParaRPr>
          </a:p>
          <a:p>
            <a:pPr>
              <a:defRPr/>
            </a:pPr>
            <a:r>
              <a:rPr lang="en-US" sz="4800" b="1" dirty="0">
                <a:solidFill>
                  <a:srgbClr val="FF0000"/>
                </a:solidFill>
                <a:effectLst>
                  <a:outerShdw blurRad="38100" dist="38100" dir="2700000" algn="tl">
                    <a:srgbClr val="000000">
                      <a:alpha val="43137"/>
                    </a:srgbClr>
                  </a:outerShdw>
                </a:effectLst>
              </a:rPr>
              <a:t>QUESTIONNAIRE</a:t>
            </a:r>
          </a:p>
        </p:txBody>
      </p:sp>
      <p:sp>
        <p:nvSpPr>
          <p:cNvPr id="3" name="Rectangle 8"/>
          <p:cNvSpPr>
            <a:spLocks noChangeArrowheads="1"/>
          </p:cNvSpPr>
          <p:nvPr/>
        </p:nvSpPr>
        <p:spPr bwMode="auto">
          <a:xfrm>
            <a:off x="3656013" y="6469063"/>
            <a:ext cx="2049462" cy="307975"/>
          </a:xfrm>
          <a:prstGeom prst="rect">
            <a:avLst/>
          </a:prstGeom>
          <a:noFill/>
          <a:ln w="9525">
            <a:noFill/>
            <a:miter lim="800000"/>
            <a:headEnd/>
            <a:tailEnd/>
          </a:ln>
          <a:effectLst>
            <a:outerShdw blurRad="50800" dist="38100" dir="10800000" algn="r" rotWithShape="0">
              <a:srgbClr val="002060"/>
            </a:outerShdw>
          </a:effectLst>
        </p:spPr>
        <p:txBody>
          <a:bodyPr wrap="none">
            <a:spAutoFit/>
          </a:bodyPr>
          <a:lstStyle/>
          <a:p>
            <a:pPr>
              <a:defRPr/>
            </a:pPr>
            <a:r>
              <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Dr. R.P. Gupta, </a:t>
            </a:r>
            <a:r>
              <a:rPr lang="en-US" sz="1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M.Abu</a:t>
            </a:r>
            <a:endParaRPr lang="en-US" sz="1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1" y="120670"/>
            <a:ext cx="8686800" cy="6432530"/>
          </a:xfrm>
          <a:prstGeom prst="rect">
            <a:avLst/>
          </a:prstGeom>
          <a:solidFill>
            <a:schemeClr val="bg2">
              <a:lumMod val="90000"/>
            </a:schemeClr>
          </a:solidFill>
          <a:ln w="28575">
            <a:solidFill>
              <a:schemeClr val="tx1"/>
            </a:solidFill>
            <a:prstDash val="dash"/>
          </a:ln>
        </p:spPr>
        <p:style>
          <a:lnRef idx="2">
            <a:schemeClr val="accent1"/>
          </a:lnRef>
          <a:fillRef idx="1">
            <a:schemeClr val="lt1"/>
          </a:fillRef>
          <a:effectRef idx="0">
            <a:schemeClr val="accent1"/>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just">
              <a:defRPr/>
            </a:pP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just">
              <a:defRPr/>
            </a:pPr>
            <a:r>
              <a:rPr lang="en-US" sz="3200" b="1" dirty="0">
                <a:ln w="1905"/>
                <a:solidFill>
                  <a:srgbClr val="002060"/>
                </a:solidFill>
                <a:effectLst>
                  <a:innerShdw blurRad="69850" dist="43180" dir="5400000">
                    <a:srgbClr val="000000">
                      <a:alpha val="65000"/>
                    </a:srgbClr>
                  </a:innerShdw>
                </a:effectLst>
              </a:rPr>
              <a:t> </a:t>
            </a:r>
            <a:r>
              <a:rPr lang="en-US" sz="2800" b="1" dirty="0">
                <a:ln w="1905"/>
                <a:solidFill>
                  <a:srgbClr val="002060"/>
                </a:solidFill>
                <a:effectLst>
                  <a:innerShdw blurRad="69850" dist="43180" dir="5400000">
                    <a:srgbClr val="000000">
                      <a:alpha val="65000"/>
                    </a:srgbClr>
                  </a:innerShdw>
                </a:effectLst>
              </a:rPr>
              <a:t>This is to certify that the Field Project titled is my original work  and is being submitted in partial fulfillment for the award of  Post Graduate Diploma in Value Education and Spirituality of </a:t>
            </a:r>
            <a:r>
              <a:rPr lang="en-US" sz="2800" b="1" dirty="0" err="1">
                <a:ln w="1905"/>
                <a:solidFill>
                  <a:srgbClr val="002060"/>
                </a:solidFill>
                <a:effectLst>
                  <a:innerShdw blurRad="69850" dist="43180" dir="5400000">
                    <a:srgbClr val="000000">
                      <a:alpha val="65000"/>
                    </a:srgbClr>
                  </a:innerShdw>
                </a:effectLst>
              </a:rPr>
              <a:t>Annamalai</a:t>
            </a:r>
            <a:r>
              <a:rPr lang="en-US" sz="2800" b="1" dirty="0">
                <a:ln w="1905"/>
                <a:solidFill>
                  <a:srgbClr val="002060"/>
                </a:solidFill>
                <a:effectLst>
                  <a:innerShdw blurRad="69850" dist="43180" dir="5400000">
                    <a:srgbClr val="000000">
                      <a:alpha val="65000"/>
                    </a:srgbClr>
                  </a:innerShdw>
                </a:effectLst>
              </a:rPr>
              <a:t> University in technical collaboration with Brahma </a:t>
            </a:r>
            <a:r>
              <a:rPr lang="en-US" sz="2800" b="1" dirty="0" err="1">
                <a:ln w="1905"/>
                <a:solidFill>
                  <a:srgbClr val="002060"/>
                </a:solidFill>
                <a:effectLst>
                  <a:innerShdw blurRad="69850" dist="43180" dir="5400000">
                    <a:srgbClr val="000000">
                      <a:alpha val="65000"/>
                    </a:srgbClr>
                  </a:innerShdw>
                </a:effectLst>
              </a:rPr>
              <a:t>Kumaris</a:t>
            </a:r>
            <a:r>
              <a:rPr lang="en-US" sz="2800" b="1" dirty="0">
                <a:ln w="1905"/>
                <a:solidFill>
                  <a:srgbClr val="002060"/>
                </a:solidFill>
                <a:effectLst>
                  <a:innerShdw blurRad="69850" dist="43180" dir="5400000">
                    <a:srgbClr val="000000">
                      <a:alpha val="65000"/>
                    </a:srgbClr>
                  </a:innerShdw>
                </a:effectLst>
              </a:rPr>
              <a:t>, Education Wing. This report has not been submitted earlier to any other University or Institution.</a:t>
            </a:r>
            <a:endParaRPr lang="en-US" sz="2400" b="1" spc="50" dirty="0">
              <a:ln w="11430"/>
              <a:solidFill>
                <a:srgbClr val="002060"/>
              </a:solidFill>
              <a:effectLst>
                <a:outerShdw blurRad="76200" dist="50800" dir="5400000" algn="tl" rotWithShape="0">
                  <a:srgbClr val="000000">
                    <a:alpha val="65000"/>
                  </a:srgbClr>
                </a:outerShdw>
              </a:effectLst>
            </a:endParaRPr>
          </a:p>
          <a:p>
            <a:pPr algn="r">
              <a:defRPr/>
            </a:pPr>
            <a:r>
              <a:rPr lang="en-US" sz="2400" b="1" spc="50" dirty="0">
                <a:ln w="11430"/>
                <a:effectLst>
                  <a:outerShdw blurRad="76200" dist="50800" dir="5400000" algn="tl" rotWithShape="0">
                    <a:srgbClr val="000000">
                      <a:alpha val="65000"/>
                    </a:srgbClr>
                  </a:outerShdw>
                </a:effectLst>
              </a:rPr>
              <a:t>SIGNATURE OF STUDENT</a:t>
            </a:r>
          </a:p>
          <a:p>
            <a:pPr>
              <a:defRPr/>
            </a:pPr>
            <a:endParaRPr lang="en-US" sz="800" b="1" spc="50" dirty="0">
              <a:ln w="11430"/>
              <a:effectLst>
                <a:outerShdw blurRad="76200" dist="50800" dir="5400000" algn="tl" rotWithShape="0">
                  <a:srgbClr val="000000">
                    <a:alpha val="65000"/>
                  </a:srgbClr>
                </a:outerShdw>
              </a:effectLst>
            </a:endParaRPr>
          </a:p>
          <a:p>
            <a:pPr>
              <a:defRPr/>
            </a:pPr>
            <a:r>
              <a:rPr lang="en-US" sz="2400" b="1" spc="50" dirty="0">
                <a:ln w="11430"/>
                <a:effectLst>
                  <a:outerShdw blurRad="76200" dist="50800" dir="5400000" algn="tl" rotWithShape="0">
                    <a:srgbClr val="000000">
                      <a:alpha val="65000"/>
                    </a:srgbClr>
                  </a:outerShdw>
                </a:effectLst>
              </a:rPr>
              <a:t>					         Place :</a:t>
            </a:r>
          </a:p>
          <a:p>
            <a:pPr>
              <a:defRPr/>
            </a:pPr>
            <a:r>
              <a:rPr lang="en-US" sz="2400" b="1" spc="50" dirty="0">
                <a:ln w="11430"/>
                <a:effectLst>
                  <a:outerShdw blurRad="76200" dist="50800" dir="5400000" algn="tl" rotWithShape="0">
                    <a:srgbClr val="000000">
                      <a:alpha val="65000"/>
                    </a:srgbClr>
                  </a:outerShdw>
                </a:effectLst>
              </a:rPr>
              <a:t>                                                                          Date   :</a:t>
            </a:r>
          </a:p>
          <a:p>
            <a:pPr>
              <a:defRPr/>
            </a:pPr>
            <a:r>
              <a:rPr lang="en-US" sz="2400" b="1" spc="50" dirty="0">
                <a:ln w="11430"/>
                <a:effectLst>
                  <a:outerShdw blurRad="76200" dist="50800" dir="5400000" algn="tl" rotWithShape="0">
                    <a:srgbClr val="000000">
                      <a:alpha val="65000"/>
                    </a:srgbClr>
                  </a:outerShdw>
                </a:effectLst>
              </a:rPr>
              <a:t>Submitted for practical examination held on </a:t>
            </a:r>
          </a:p>
          <a:p>
            <a:pPr>
              <a:defRPr/>
            </a:pPr>
            <a:r>
              <a:rPr lang="en-US" sz="2400" b="1" spc="50" dirty="0">
                <a:ln w="11430"/>
                <a:effectLst>
                  <a:outerShdw blurRad="76200" dist="50800" dir="5400000" algn="tl" rotWithShape="0">
                    <a:srgbClr val="000000">
                      <a:alpha val="65000"/>
                    </a:srgbClr>
                  </a:outerShdw>
                </a:effectLst>
              </a:rPr>
              <a:t>Internal Examiner                                                    External Examiner       </a:t>
            </a:r>
          </a:p>
        </p:txBody>
      </p:sp>
      <p:sp>
        <p:nvSpPr>
          <p:cNvPr id="5" name="Rectangle 6"/>
          <p:cNvSpPr>
            <a:spLocks noChangeArrowheads="1"/>
          </p:cNvSpPr>
          <p:nvPr/>
        </p:nvSpPr>
        <p:spPr bwMode="auto">
          <a:xfrm>
            <a:off x="228600" y="15875"/>
            <a:ext cx="8686800" cy="708025"/>
          </a:xfrm>
          <a:prstGeom prst="rect">
            <a:avLst/>
          </a:prstGeom>
          <a:solidFill>
            <a:schemeClr val="bg2">
              <a:lumMod val="90000"/>
            </a:schemeClr>
          </a:solidFill>
          <a:ln w="28575">
            <a:solidFill>
              <a:srgbClr val="C00000"/>
            </a:solidFill>
            <a:prstDash val="sysDash"/>
            <a:miter lim="800000"/>
            <a:headEnd/>
            <a:tailEnd/>
          </a:ln>
          <a:effectLst>
            <a:outerShdw blurRad="50800" dist="38100" dir="5400000" algn="t" rotWithShape="0">
              <a:prstClr val="black">
                <a:alpha val="40000"/>
              </a:prstClr>
            </a:outerShdw>
          </a:effectLst>
        </p:spPr>
        <p:txBody>
          <a:bodyPr>
            <a:spAutoFit/>
          </a:bodyPr>
          <a:lstStyle/>
          <a:p>
            <a:pPr algn="ctr">
              <a:defRPr/>
            </a:pPr>
            <a:r>
              <a:rPr lang="en-US" sz="4000" dirty="0">
                <a:effectLst>
                  <a:outerShdw blurRad="38100" dist="38100" dir="2700000" algn="tl">
                    <a:srgbClr val="000000">
                      <a:alpha val="43137"/>
                    </a:srgbClr>
                  </a:outerShdw>
                </a:effectLst>
                <a:latin typeface="Arial Black" pitchFamily="34" charset="0"/>
              </a:rPr>
              <a:t>CERTIFICATE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a:xfrm>
            <a:off x="228600" y="0"/>
            <a:ext cx="8686800" cy="6858000"/>
          </a:xfrm>
        </p:spPr>
        <p:txBody>
          <a:bodyPr/>
          <a:lstStyle/>
          <a:p>
            <a:pPr>
              <a:buNone/>
            </a:pPr>
            <a:r>
              <a:rPr lang="en-US" sz="2800" b="1" dirty="0" smtClean="0">
                <a:solidFill>
                  <a:schemeClr val="bg1"/>
                </a:solidFill>
                <a:latin typeface="AkrutiDevPriyanka" pitchFamily="2" charset="0"/>
              </a:rPr>
              <a:t>   	</a:t>
            </a:r>
            <a:r>
              <a:rPr lang="en-US" sz="3600" b="1" dirty="0" smtClean="0">
                <a:solidFill>
                  <a:schemeClr val="bg1"/>
                </a:solidFill>
                <a:latin typeface="AkrutiDevPriyanka" pitchFamily="2" charset="0"/>
              </a:rPr>
              <a:t>        </a:t>
            </a:r>
            <a:r>
              <a:rPr lang="en-US" b="1" dirty="0" smtClean="0">
                <a:solidFill>
                  <a:schemeClr val="tx1"/>
                </a:solidFill>
                <a:effectLst>
                  <a:outerShdw blurRad="38100" dist="38100" dir="2700000" algn="tl">
                    <a:srgbClr val="000000">
                      <a:alpha val="43137"/>
                    </a:srgbClr>
                  </a:outerShdw>
                </a:effectLst>
              </a:rPr>
              <a:t>     </a:t>
            </a:r>
            <a:r>
              <a:rPr lang="en-US" sz="4400" b="1" dirty="0" smtClean="0">
                <a:solidFill>
                  <a:schemeClr val="tx1"/>
                </a:solidFill>
                <a:effectLst>
                  <a:outerShdw blurRad="38100" dist="38100" dir="2700000" algn="tl">
                    <a:srgbClr val="000000">
                      <a:alpha val="43137"/>
                    </a:srgbClr>
                  </a:outerShdw>
                </a:effectLst>
              </a:rPr>
              <a:t> </a:t>
            </a:r>
            <a:r>
              <a:rPr lang="en-US" sz="5400" b="1" u="sng" dirty="0" err="1" smtClean="0">
                <a:solidFill>
                  <a:srgbClr val="0033CC"/>
                </a:solidFill>
                <a:latin typeface="AkrutiDevPriyanka" pitchFamily="2" charset="0"/>
              </a:rPr>
              <a:t>HegmlekesÀ</a:t>
            </a:r>
            <a:r>
              <a:rPr lang="en-US" b="1" dirty="0" smtClean="0">
                <a:solidFill>
                  <a:schemeClr val="tx1"/>
                </a:solidFill>
                <a:effectLst>
                  <a:outerShdw blurRad="38100" dist="38100" dir="2700000" algn="tl">
                    <a:srgbClr val="000000">
                      <a:alpha val="43137"/>
                    </a:srgbClr>
                  </a:outerShdw>
                </a:effectLst>
              </a:rPr>
              <a:t>      </a:t>
            </a:r>
            <a:r>
              <a:rPr lang="en-US" sz="4800" b="1" dirty="0" smtClean="0">
                <a:solidFill>
                  <a:srgbClr val="FF0000"/>
                </a:solidFill>
                <a:effectLst>
                  <a:outerShdw blurRad="38100" dist="38100" dir="2700000" algn="tl">
                    <a:srgbClr val="000000">
                      <a:alpha val="43137"/>
                    </a:srgbClr>
                  </a:outerShdw>
                </a:effectLst>
              </a:rPr>
              <a:t>(Books)</a:t>
            </a:r>
            <a:endParaRPr lang="en-US" b="1" dirty="0" smtClean="0">
              <a:solidFill>
                <a:srgbClr val="FF0000"/>
              </a:solidFill>
              <a:latin typeface="AkrutiDevPriyanka" pitchFamily="2" charset="0"/>
            </a:endParaRPr>
          </a:p>
          <a:p>
            <a:pPr>
              <a:buNone/>
            </a:pPr>
            <a:r>
              <a:rPr lang="en-US" sz="2800" b="1" dirty="0" smtClean="0">
                <a:solidFill>
                  <a:schemeClr val="tx1"/>
                </a:solidFill>
                <a:latin typeface="AkrutiDevPriyanka" pitchFamily="2" charset="0"/>
              </a:rPr>
              <a:t>   	1.	 </a:t>
            </a:r>
            <a:r>
              <a:rPr lang="en-US" sz="2400" b="1" dirty="0" smtClean="0">
                <a:solidFill>
                  <a:srgbClr val="FF0000"/>
                </a:solidFill>
                <a:effectLst>
                  <a:outerShdw blurRad="38100" dist="38100" dir="2700000" algn="tl">
                    <a:srgbClr val="000000">
                      <a:alpha val="43137"/>
                    </a:srgbClr>
                  </a:outerShdw>
                </a:effectLst>
              </a:rPr>
              <a:t>Bhatt  Dr. </a:t>
            </a:r>
            <a:r>
              <a:rPr lang="en-US" sz="2400" b="1" dirty="0" err="1" smtClean="0">
                <a:solidFill>
                  <a:srgbClr val="FF0000"/>
                </a:solidFill>
                <a:effectLst>
                  <a:outerShdw blurRad="38100" dist="38100" dir="2700000" algn="tl">
                    <a:srgbClr val="000000">
                      <a:alpha val="43137"/>
                    </a:srgbClr>
                  </a:outerShdw>
                </a:effectLst>
              </a:rPr>
              <a:t>Jaishri</a:t>
            </a:r>
            <a:r>
              <a:rPr lang="en-US" sz="2400" b="1" dirty="0" smtClean="0">
                <a:solidFill>
                  <a:srgbClr val="FF0000"/>
                </a:solidFill>
                <a:effectLst>
                  <a:outerShdw blurRad="38100" dist="38100" dir="2700000" algn="tl">
                    <a:srgbClr val="000000">
                      <a:alpha val="43137"/>
                    </a:srgbClr>
                  </a:outerShdw>
                </a:effectLst>
              </a:rPr>
              <a:t>  S. Women Culture ,</a:t>
            </a:r>
            <a:r>
              <a:rPr lang="en-US" sz="2400" b="1" dirty="0" err="1" smtClean="0">
                <a:solidFill>
                  <a:srgbClr val="FF0000"/>
                </a:solidFill>
                <a:effectLst>
                  <a:outerShdw blurRad="38100" dist="38100" dir="2700000" algn="tl">
                    <a:srgbClr val="000000">
                      <a:alpha val="43137"/>
                    </a:srgbClr>
                  </a:outerShdw>
                </a:effectLst>
              </a:rPr>
              <a:t>Arjun</a:t>
            </a:r>
            <a:r>
              <a:rPr lang="en-US" sz="2400" b="1" dirty="0" smtClean="0">
                <a:solidFill>
                  <a:srgbClr val="FF0000"/>
                </a:solidFill>
                <a:effectLst>
                  <a:outerShdw blurRad="38100" dist="38100" dir="2700000" algn="tl">
                    <a:srgbClr val="000000">
                      <a:alpha val="43137"/>
                    </a:srgbClr>
                  </a:outerShdw>
                </a:effectLst>
              </a:rPr>
              <a:t> Publishing       House, New Delhi, 2003</a:t>
            </a:r>
            <a:r>
              <a:rPr lang="en-US" sz="2800" b="1" dirty="0" smtClean="0">
                <a:solidFill>
                  <a:schemeClr val="tx1"/>
                </a:solidFill>
                <a:latin typeface="AkrutiDevPriyanka" pitchFamily="2" charset="0"/>
              </a:rPr>
              <a:t>	</a:t>
            </a:r>
          </a:p>
          <a:p>
            <a:pPr>
              <a:buFont typeface="Arial" charset="0"/>
              <a:buNone/>
            </a:pPr>
            <a:r>
              <a:rPr lang="en-US" sz="2800" b="1" dirty="0" smtClean="0">
                <a:solidFill>
                  <a:schemeClr val="tx1"/>
                </a:solidFill>
                <a:latin typeface="AkrutiDevPriyanka" pitchFamily="2" charset="0"/>
              </a:rPr>
              <a:t>    2.  </a:t>
            </a:r>
            <a:r>
              <a:rPr lang="en-US" sz="2800" b="1" dirty="0" err="1" smtClean="0">
                <a:solidFill>
                  <a:schemeClr val="tx1"/>
                </a:solidFill>
                <a:latin typeface="AkrutiDevPriyanka" pitchFamily="2" charset="0"/>
              </a:rPr>
              <a:t>nefjosMeHeeb</a:t>
            </a:r>
            <a:r>
              <a:rPr lang="en-US" sz="2800" b="1" dirty="0" smtClean="0">
                <a:solidFill>
                  <a:schemeClr val="tx1"/>
                </a:solidFill>
                <a:latin typeface="AkrutiDevPriyanka" pitchFamily="2" charset="0"/>
              </a:rPr>
              <a:t>[s [e@. </a:t>
            </a:r>
            <a:r>
              <a:rPr lang="en-US" sz="2800" b="1" dirty="0" err="1" smtClean="0">
                <a:solidFill>
                  <a:schemeClr val="tx1"/>
                </a:solidFill>
                <a:latin typeface="AkrutiDevPriyanka" pitchFamily="2" charset="0"/>
              </a:rPr>
              <a:t>meguees®evee</a:t>
            </a:r>
            <a:r>
              <a:rPr lang="en-US" sz="2800" b="1" dirty="0" smtClean="0">
                <a:solidFill>
                  <a:schemeClr val="tx1"/>
                </a:solidFill>
                <a:latin typeface="AkrutiDevPriyanka" pitchFamily="2" charset="0"/>
              </a:rPr>
              <a:t>, Yeejleer³e </a:t>
            </a:r>
            <a:r>
              <a:rPr lang="en-US" sz="2800" b="1" dirty="0" err="1" smtClean="0">
                <a:solidFill>
                  <a:schemeClr val="tx1"/>
                </a:solidFill>
                <a:latin typeface="AkrutiDevPriyanka" pitchFamily="2" charset="0"/>
              </a:rPr>
              <a:t>meceepe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ceW</a:t>
            </a:r>
            <a:r>
              <a:rPr lang="en-US" sz="2800" b="1" dirty="0" smtClean="0">
                <a:solidFill>
                  <a:schemeClr val="tx1"/>
                </a:solidFill>
                <a:latin typeface="AkrutiDevPriyanka" pitchFamily="2" charset="0"/>
              </a:rPr>
              <a:t> keÀe³e&amp;Meerue </a:t>
            </a:r>
            <a:r>
              <a:rPr lang="en-US" sz="2800" b="1" dirty="0" err="1" smtClean="0">
                <a:solidFill>
                  <a:schemeClr val="tx1"/>
                </a:solidFill>
                <a:latin typeface="AkrutiDevPriyanka" pitchFamily="2" charset="0"/>
              </a:rPr>
              <a:t>ceefnueeSb</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Þegefle</a:t>
            </a:r>
            <a:r>
              <a:rPr lang="en-US" sz="2800" b="1" dirty="0" smtClean="0">
                <a:solidFill>
                  <a:schemeClr val="tx1"/>
                </a:solidFill>
                <a:latin typeface="AkrutiDevPriyanka" pitchFamily="2" charset="0"/>
              </a:rPr>
              <a:t>  </a:t>
            </a:r>
          </a:p>
          <a:p>
            <a:pPr>
              <a:buFont typeface="Arial" charset="0"/>
              <a:buNone/>
            </a:pP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HeefyuekesÀMevme</a:t>
            </a:r>
            <a:r>
              <a:rPr lang="en-US" sz="2800" b="1" dirty="0" smtClean="0">
                <a:solidFill>
                  <a:schemeClr val="tx1"/>
                </a:solidFill>
                <a:latin typeface="AkrutiDevPriyanka" pitchFamily="2" charset="0"/>
              </a:rPr>
              <a:t>, pe³eHegj, 2001			</a:t>
            </a:r>
          </a:p>
          <a:p>
            <a:pPr>
              <a:buFont typeface="Arial" charset="0"/>
              <a:buNone/>
            </a:pPr>
            <a:r>
              <a:rPr lang="en-US" sz="2800" b="1" dirty="0" smtClean="0">
                <a:solidFill>
                  <a:schemeClr val="tx1"/>
                </a:solidFill>
                <a:latin typeface="AkrutiDevPriyanka" pitchFamily="2" charset="0"/>
              </a:rPr>
              <a:t>    3. </a:t>
            </a:r>
            <a:r>
              <a:rPr lang="en-US" sz="2800" b="1" dirty="0" err="1" smtClean="0">
                <a:solidFill>
                  <a:schemeClr val="tx1"/>
                </a:solidFill>
                <a:latin typeface="AkrutiDevPriyanka" pitchFamily="2" charset="0"/>
              </a:rPr>
              <a:t>Jeerpet</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Sce.Deej</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veejer</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Deepeeoer</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keÀer</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ueesjer</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Òeeflecee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ÒekeÀeMeve</a:t>
            </a:r>
            <a:r>
              <a:rPr lang="en-US" sz="2800" b="1" dirty="0" smtClean="0">
                <a:solidFill>
                  <a:schemeClr val="tx1"/>
                </a:solidFill>
                <a:latin typeface="AkrutiDevPriyanka" pitchFamily="2" charset="0"/>
              </a:rPr>
              <a:t>, iJeeefue³ej, 1982,</a:t>
            </a:r>
          </a:p>
          <a:p>
            <a:pPr>
              <a:buFont typeface="Arial" charset="0"/>
              <a:buNone/>
            </a:pPr>
            <a:r>
              <a:rPr lang="en-US" sz="2800" b="1" dirty="0" smtClean="0">
                <a:solidFill>
                  <a:schemeClr val="tx1"/>
                </a:solidFill>
                <a:latin typeface="AkrutiDevPriyanka" pitchFamily="2" charset="0"/>
              </a:rPr>
              <a:t>    4. </a:t>
            </a:r>
            <a:r>
              <a:rPr lang="en-US" sz="2800" b="1" dirty="0" err="1" smtClean="0">
                <a:solidFill>
                  <a:schemeClr val="tx1"/>
                </a:solidFill>
                <a:latin typeface="AkrutiDevPriyanka" pitchFamily="2" charset="0"/>
              </a:rPr>
              <a:t>kegÀ</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jeOee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m$eer</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mebIe</a:t>
            </a:r>
            <a:r>
              <a:rPr lang="en-US" sz="2800" b="1" dirty="0" smtClean="0">
                <a:solidFill>
                  <a:schemeClr val="tx1"/>
                </a:solidFill>
                <a:latin typeface="AkrutiDevPriyanka" pitchFamily="2" charset="0"/>
              </a:rPr>
              <a:t>&lt;e&amp; </a:t>
            </a:r>
            <a:r>
              <a:rPr lang="en-US" sz="2800" b="1" dirty="0" err="1" smtClean="0">
                <a:solidFill>
                  <a:schemeClr val="tx1"/>
                </a:solidFill>
                <a:latin typeface="AkrutiDevPriyanka" pitchFamily="2" charset="0"/>
              </a:rPr>
              <a:t>keÀe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Fefleneme</a:t>
            </a:r>
            <a:r>
              <a:rPr lang="en-US" sz="2800" b="1" dirty="0" smtClean="0">
                <a:solidFill>
                  <a:schemeClr val="tx1"/>
                </a:solidFill>
                <a:latin typeface="AkrutiDevPriyanka" pitchFamily="2" charset="0"/>
              </a:rPr>
              <a:t> (1800-1900) </a:t>
            </a:r>
            <a:r>
              <a:rPr lang="en-US" sz="2800" b="1" dirty="0" err="1" smtClean="0">
                <a:solidFill>
                  <a:schemeClr val="tx1"/>
                </a:solidFill>
                <a:latin typeface="AkrutiDevPriyanka" pitchFamily="2" charset="0"/>
              </a:rPr>
              <a:t>JeeCeer</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ÒekeÀeMeve</a:t>
            </a:r>
            <a:r>
              <a:rPr lang="en-US" sz="2800" b="1" dirty="0" smtClean="0">
                <a:solidFill>
                  <a:schemeClr val="tx1"/>
                </a:solidFill>
                <a:latin typeface="AkrutiDevPriyanka" pitchFamily="2" charset="0"/>
              </a:rPr>
              <a:t>, </a:t>
            </a:r>
          </a:p>
          <a:p>
            <a:pPr>
              <a:buFont typeface="Arial" charset="0"/>
              <a:buNone/>
            </a:pP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veF</a:t>
            </a:r>
            <a:r>
              <a:rPr lang="en-US" sz="2800" b="1" dirty="0" smtClean="0">
                <a:solidFill>
                  <a:schemeClr val="tx1"/>
                </a:solidFill>
                <a:latin typeface="AkrutiDevPriyanka" pitchFamily="2" charset="0"/>
              </a:rPr>
              <a:t>&amp; </a:t>
            </a:r>
            <a:r>
              <a:rPr lang="en-US" sz="2800" b="1" dirty="0" err="1" smtClean="0">
                <a:solidFill>
                  <a:schemeClr val="tx1"/>
                </a:solidFill>
                <a:latin typeface="AkrutiDevPriyanka" pitchFamily="2" charset="0"/>
              </a:rPr>
              <a:t>efouueer</a:t>
            </a:r>
            <a:r>
              <a:rPr lang="en-US" sz="2800" b="1" dirty="0" smtClean="0">
                <a:solidFill>
                  <a:schemeClr val="tx1"/>
                </a:solidFill>
                <a:latin typeface="AkrutiDevPriyanka" pitchFamily="2" charset="0"/>
              </a:rPr>
              <a:t>, 2002,</a:t>
            </a:r>
          </a:p>
          <a:p>
            <a:pPr>
              <a:buFont typeface="Arial" charset="0"/>
              <a:buNone/>
            </a:pPr>
            <a:r>
              <a:rPr lang="en-US" sz="2800" b="1" dirty="0" smtClean="0">
                <a:solidFill>
                  <a:schemeClr val="tx1"/>
                </a:solidFill>
                <a:latin typeface="AkrutiDevPriyanka" pitchFamily="2" charset="0"/>
              </a:rPr>
              <a:t>    5. </a:t>
            </a:r>
            <a:r>
              <a:rPr lang="en-US" sz="2800" b="1" dirty="0" err="1" smtClean="0">
                <a:solidFill>
                  <a:schemeClr val="tx1"/>
                </a:solidFill>
                <a:latin typeface="AkrutiDevPriyanka" pitchFamily="2" charset="0"/>
              </a:rPr>
              <a:t>He´es</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keÀceue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He´meeo</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m$eer</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cegefkeÌle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keÀe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meHevee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JeeCeer</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ÒekeÀeMeve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veF</a:t>
            </a:r>
            <a:r>
              <a:rPr lang="en-US" sz="2800" b="1" dirty="0" smtClean="0">
                <a:solidFill>
                  <a:schemeClr val="tx1"/>
                </a:solidFill>
                <a:latin typeface="AkrutiDevPriyanka" pitchFamily="2" charset="0"/>
              </a:rPr>
              <a:t>&amp; </a:t>
            </a:r>
            <a:r>
              <a:rPr lang="en-US" sz="2800" b="1" dirty="0" err="1" smtClean="0">
                <a:solidFill>
                  <a:schemeClr val="tx1"/>
                </a:solidFill>
                <a:latin typeface="AkrutiDevPriyanka" pitchFamily="2" charset="0"/>
              </a:rPr>
              <a:t>efouueer</a:t>
            </a:r>
            <a:r>
              <a:rPr lang="en-US" sz="2800" b="1" dirty="0" smtClean="0">
                <a:solidFill>
                  <a:schemeClr val="tx1"/>
                </a:solidFill>
                <a:latin typeface="AkrutiDevPriyanka" pitchFamily="2" charset="0"/>
              </a:rPr>
              <a:t>, 1999</a:t>
            </a:r>
          </a:p>
          <a:p>
            <a:pPr>
              <a:buFont typeface="Arial" charset="0"/>
              <a:buNone/>
            </a:pPr>
            <a:r>
              <a:rPr lang="en-US" sz="2800" b="1" dirty="0" smtClean="0">
                <a:solidFill>
                  <a:schemeClr val="tx1"/>
                </a:solidFill>
                <a:latin typeface="AkrutiDevPriyanka" pitchFamily="2" charset="0"/>
              </a:rPr>
              <a:t>    6. [e@. </a:t>
            </a:r>
            <a:r>
              <a:rPr lang="en-US" sz="2800" b="1" dirty="0" err="1" smtClean="0">
                <a:solidFill>
                  <a:schemeClr val="tx1"/>
                </a:solidFill>
                <a:latin typeface="AkrutiDevPriyanka" pitchFamily="2" charset="0"/>
              </a:rPr>
              <a:t>DeeMeg</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jeveer</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ceefnuee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efJekeÀeMe</a:t>
            </a:r>
            <a:r>
              <a:rPr lang="en-US" sz="2800" b="1" dirty="0" smtClean="0">
                <a:solidFill>
                  <a:schemeClr val="tx1"/>
                </a:solidFill>
                <a:latin typeface="AkrutiDevPriyanka" pitchFamily="2" charset="0"/>
              </a:rPr>
              <a:t> keÀe³e&amp;¬</a:t>
            </a:r>
            <a:r>
              <a:rPr lang="en-US" sz="2800" b="1" dirty="0" err="1" smtClean="0">
                <a:solidFill>
                  <a:schemeClr val="tx1"/>
                </a:solidFill>
                <a:latin typeface="AkrutiDevPriyanka" pitchFamily="2" charset="0"/>
              </a:rPr>
              <a:t>eÀce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Fvee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Þeer</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HeefyuekesÀMeve</a:t>
            </a:r>
            <a:r>
              <a:rPr lang="en-US" sz="2800" b="1" dirty="0" smtClean="0">
                <a:solidFill>
                  <a:schemeClr val="tx1"/>
                </a:solidFill>
                <a:latin typeface="AkrutiDevPriyanka" pitchFamily="2" charset="0"/>
              </a:rPr>
              <a:t>, pe³eHegj, 2002,</a:t>
            </a:r>
          </a:p>
          <a:p>
            <a:pPr>
              <a:buFont typeface="Arial" charset="0"/>
              <a:buNone/>
            </a:pPr>
            <a:r>
              <a:rPr lang="en-US" sz="2800" b="1" dirty="0" smtClean="0">
                <a:solidFill>
                  <a:schemeClr val="tx1"/>
                </a:solidFill>
                <a:latin typeface="AkrutiDevPriyanka" pitchFamily="2" charset="0"/>
              </a:rPr>
              <a:t>    7. </a:t>
            </a:r>
            <a:r>
              <a:rPr lang="en-US" sz="2800" b="1" dirty="0" err="1" smtClean="0">
                <a:solidFill>
                  <a:schemeClr val="tx1"/>
                </a:solidFill>
                <a:latin typeface="AkrutiDevPriyanka" pitchFamily="2" charset="0"/>
              </a:rPr>
              <a:t>Mecee</a:t>
            </a:r>
            <a:r>
              <a:rPr lang="en-US" sz="2800" b="1" dirty="0" smtClean="0">
                <a:solidFill>
                  <a:schemeClr val="tx1"/>
                </a:solidFill>
                <a:latin typeface="AkrutiDevPriyanka" pitchFamily="2" charset="0"/>
              </a:rPr>
              <a:t>&amp; [e@. $</a:t>
            </a:r>
            <a:r>
              <a:rPr lang="en-US" sz="2800" b="1" dirty="0" err="1" smtClean="0">
                <a:solidFill>
                  <a:schemeClr val="tx1"/>
                </a:solidFill>
                <a:latin typeface="AkrutiDevPriyanka" pitchFamily="2" charset="0"/>
              </a:rPr>
              <a:t>eÝ</a:t>
            </a:r>
            <a:r>
              <a:rPr lang="en-US" sz="2800" b="1" dirty="0" smtClean="0">
                <a:solidFill>
                  <a:schemeClr val="tx1"/>
                </a:solidFill>
                <a:latin typeface="AkrutiDevPriyanka" pitchFamily="2" charset="0"/>
              </a:rPr>
              <a:t>&lt;</a:t>
            </a:r>
            <a:r>
              <a:rPr lang="en-US" sz="2800" b="1" dirty="0" err="1" smtClean="0">
                <a:solidFill>
                  <a:schemeClr val="tx1"/>
                </a:solidFill>
                <a:latin typeface="AkrutiDevPriyanka" pitchFamily="2" charset="0"/>
              </a:rPr>
              <a:t>eYeosJe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m$eer</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meMeefkeÌlekeÀjCe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kesÀ</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efJeefJeOe</a:t>
            </a:r>
            <a:r>
              <a:rPr lang="en-US" sz="2800" b="1" dirty="0" smtClean="0">
                <a:solidFill>
                  <a:schemeClr val="tx1"/>
                </a:solidFill>
                <a:latin typeface="AkrutiDevPriyanka" pitchFamily="2" charset="0"/>
              </a:rPr>
              <a:t> Dee³eece, </a:t>
            </a:r>
            <a:r>
              <a:rPr lang="en-US" sz="2800" b="1" dirty="0" err="1" smtClean="0">
                <a:solidFill>
                  <a:schemeClr val="tx1"/>
                </a:solidFill>
                <a:latin typeface="AkrutiDevPriyanka" pitchFamily="2" charset="0"/>
              </a:rPr>
              <a:t>ieerlee</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ÒekeÀeMeve</a:t>
            </a:r>
            <a:r>
              <a:rPr lang="en-US" sz="2800" b="1" dirty="0" smtClean="0">
                <a:solidFill>
                  <a:schemeClr val="tx1"/>
                </a:solidFill>
                <a:latin typeface="AkrutiDevPriyanka" pitchFamily="2" charset="0"/>
              </a:rPr>
              <a:t>,  </a:t>
            </a:r>
          </a:p>
          <a:p>
            <a:pPr>
              <a:buFont typeface="Arial" charset="0"/>
              <a:buNone/>
            </a:pP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jepekeÀesì</a:t>
            </a:r>
            <a:r>
              <a:rPr lang="en-US" sz="2800" b="1" dirty="0" smtClean="0">
                <a:solidFill>
                  <a:schemeClr val="tx1"/>
                </a:solidFill>
                <a:latin typeface="AkrutiDevPriyanka" pitchFamily="2" charset="0"/>
              </a:rPr>
              <a:t>, </a:t>
            </a:r>
            <a:r>
              <a:rPr lang="en-US" sz="2800" b="1" dirty="0" err="1" smtClean="0">
                <a:solidFill>
                  <a:schemeClr val="tx1"/>
                </a:solidFill>
                <a:latin typeface="AkrutiDevPriyanka" pitchFamily="2" charset="0"/>
              </a:rPr>
              <a:t>nwojeyeeo</a:t>
            </a:r>
            <a:r>
              <a:rPr lang="en-US" sz="2800" b="1" dirty="0" smtClean="0">
                <a:solidFill>
                  <a:schemeClr val="tx1"/>
                </a:solidFill>
                <a:latin typeface="AkrutiDevPriyanka" pitchFamily="2" charset="0"/>
              </a:rPr>
              <a:t>, 2004</a:t>
            </a:r>
            <a:endParaRPr lang="en-US" sz="2800" dirty="0" smtClean="0">
              <a:solidFill>
                <a:schemeClr val="tx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anim calcmode="lin" valueType="num">
                                      <p:cBhvr additive="base">
                                        <p:cTn id="7" dur="500" fill="hold"/>
                                        <p:tgtEl>
                                          <p:spTgt spid="604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8">
                                            <p:txEl>
                                              <p:pRg st="1" end="1"/>
                                            </p:txEl>
                                          </p:spTgt>
                                        </p:tgtEl>
                                        <p:attrNameLst>
                                          <p:attrName>style.visibility</p:attrName>
                                        </p:attrNameLst>
                                      </p:cBhvr>
                                      <p:to>
                                        <p:strVal val="visible"/>
                                      </p:to>
                                    </p:set>
                                    <p:anim calcmode="lin" valueType="num">
                                      <p:cBhvr additive="base">
                                        <p:cTn id="13" dur="500" fill="hold"/>
                                        <p:tgtEl>
                                          <p:spTgt spid="604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18">
                                            <p:txEl>
                                              <p:pRg st="2" end="2"/>
                                            </p:txEl>
                                          </p:spTgt>
                                        </p:tgtEl>
                                        <p:attrNameLst>
                                          <p:attrName>style.visibility</p:attrName>
                                        </p:attrNameLst>
                                      </p:cBhvr>
                                      <p:to>
                                        <p:strVal val="visible"/>
                                      </p:to>
                                    </p:set>
                                    <p:anim calcmode="lin" valueType="num">
                                      <p:cBhvr additive="base">
                                        <p:cTn id="19" dur="500" fill="hold"/>
                                        <p:tgtEl>
                                          <p:spTgt spid="604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418">
                                            <p:txEl>
                                              <p:pRg st="3" end="3"/>
                                            </p:txEl>
                                          </p:spTgt>
                                        </p:tgtEl>
                                        <p:attrNameLst>
                                          <p:attrName>style.visibility</p:attrName>
                                        </p:attrNameLst>
                                      </p:cBhvr>
                                      <p:to>
                                        <p:strVal val="visible"/>
                                      </p:to>
                                    </p:set>
                                    <p:anim calcmode="lin" valueType="num">
                                      <p:cBhvr additive="base">
                                        <p:cTn id="25" dur="500" fill="hold"/>
                                        <p:tgtEl>
                                          <p:spTgt spid="604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0418">
                                            <p:txEl>
                                              <p:pRg st="4" end="4"/>
                                            </p:txEl>
                                          </p:spTgt>
                                        </p:tgtEl>
                                        <p:attrNameLst>
                                          <p:attrName>style.visibility</p:attrName>
                                        </p:attrNameLst>
                                      </p:cBhvr>
                                      <p:to>
                                        <p:strVal val="visible"/>
                                      </p:to>
                                    </p:set>
                                    <p:anim calcmode="lin" valueType="num">
                                      <p:cBhvr additive="base">
                                        <p:cTn id="31" dur="500" fill="hold"/>
                                        <p:tgtEl>
                                          <p:spTgt spid="604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04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0418">
                                            <p:txEl>
                                              <p:pRg st="5" end="5"/>
                                            </p:txEl>
                                          </p:spTgt>
                                        </p:tgtEl>
                                        <p:attrNameLst>
                                          <p:attrName>style.visibility</p:attrName>
                                        </p:attrNameLst>
                                      </p:cBhvr>
                                      <p:to>
                                        <p:strVal val="visible"/>
                                      </p:to>
                                    </p:set>
                                    <p:anim calcmode="lin" valueType="num">
                                      <p:cBhvr additive="base">
                                        <p:cTn id="37" dur="500" fill="hold"/>
                                        <p:tgtEl>
                                          <p:spTgt spid="6041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04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0418">
                                            <p:txEl>
                                              <p:pRg st="6" end="6"/>
                                            </p:txEl>
                                          </p:spTgt>
                                        </p:tgtEl>
                                        <p:attrNameLst>
                                          <p:attrName>style.visibility</p:attrName>
                                        </p:attrNameLst>
                                      </p:cBhvr>
                                      <p:to>
                                        <p:strVal val="visible"/>
                                      </p:to>
                                    </p:set>
                                    <p:anim calcmode="lin" valueType="num">
                                      <p:cBhvr additive="base">
                                        <p:cTn id="43" dur="500" fill="hold"/>
                                        <p:tgtEl>
                                          <p:spTgt spid="6041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041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0418">
                                            <p:txEl>
                                              <p:pRg st="7" end="7"/>
                                            </p:txEl>
                                          </p:spTgt>
                                        </p:tgtEl>
                                        <p:attrNameLst>
                                          <p:attrName>style.visibility</p:attrName>
                                        </p:attrNameLst>
                                      </p:cBhvr>
                                      <p:to>
                                        <p:strVal val="visible"/>
                                      </p:to>
                                    </p:set>
                                    <p:anim calcmode="lin" valueType="num">
                                      <p:cBhvr additive="base">
                                        <p:cTn id="49" dur="500" fill="hold"/>
                                        <p:tgtEl>
                                          <p:spTgt spid="6041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041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0418">
                                            <p:txEl>
                                              <p:pRg st="8" end="8"/>
                                            </p:txEl>
                                          </p:spTgt>
                                        </p:tgtEl>
                                        <p:attrNameLst>
                                          <p:attrName>style.visibility</p:attrName>
                                        </p:attrNameLst>
                                      </p:cBhvr>
                                      <p:to>
                                        <p:strVal val="visible"/>
                                      </p:to>
                                    </p:set>
                                    <p:anim calcmode="lin" valueType="num">
                                      <p:cBhvr additive="base">
                                        <p:cTn id="55" dur="500" fill="hold"/>
                                        <p:tgtEl>
                                          <p:spTgt spid="6041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041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0418">
                                            <p:txEl>
                                              <p:pRg st="9" end="9"/>
                                            </p:txEl>
                                          </p:spTgt>
                                        </p:tgtEl>
                                        <p:attrNameLst>
                                          <p:attrName>style.visibility</p:attrName>
                                        </p:attrNameLst>
                                      </p:cBhvr>
                                      <p:to>
                                        <p:strVal val="visible"/>
                                      </p:to>
                                    </p:set>
                                    <p:anim calcmode="lin" valueType="num">
                                      <p:cBhvr additive="base">
                                        <p:cTn id="61" dur="500" fill="hold"/>
                                        <p:tgtEl>
                                          <p:spTgt spid="6041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041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0418">
                                            <p:txEl>
                                              <p:pRg st="10" end="10"/>
                                            </p:txEl>
                                          </p:spTgt>
                                        </p:tgtEl>
                                        <p:attrNameLst>
                                          <p:attrName>style.visibility</p:attrName>
                                        </p:attrNameLst>
                                      </p:cBhvr>
                                      <p:to>
                                        <p:strVal val="visible"/>
                                      </p:to>
                                    </p:set>
                                    <p:anim calcmode="lin" valueType="num">
                                      <p:cBhvr additive="base">
                                        <p:cTn id="67" dur="500" fill="hold"/>
                                        <p:tgtEl>
                                          <p:spTgt spid="60418">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041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a:xfrm>
            <a:off x="457200" y="533400"/>
            <a:ext cx="8229600" cy="6096000"/>
          </a:xfrm>
        </p:spPr>
        <p:txBody>
          <a:bodyPr/>
          <a:lstStyle/>
          <a:p>
            <a:pPr algn="ctr">
              <a:buFont typeface="Arial" charset="0"/>
              <a:buNone/>
            </a:pPr>
            <a:r>
              <a:rPr lang="en-US" sz="3600" b="1" u="sng" dirty="0" smtClean="0">
                <a:solidFill>
                  <a:srgbClr val="FF0000"/>
                </a:solidFill>
                <a:latin typeface="AkrutiDevPriyanka" pitchFamily="2" charset="0"/>
              </a:rPr>
              <a:t>	      </a:t>
            </a:r>
            <a:r>
              <a:rPr lang="en-US" sz="6600" b="1" u="sng" dirty="0" err="1" smtClean="0">
                <a:solidFill>
                  <a:srgbClr val="FF0000"/>
                </a:solidFill>
                <a:latin typeface="AkrutiDevPriyanka" pitchFamily="2" charset="0"/>
              </a:rPr>
              <a:t>He$e</a:t>
            </a:r>
            <a:r>
              <a:rPr lang="en-US" sz="6600" b="1" u="sng" dirty="0" smtClean="0">
                <a:solidFill>
                  <a:srgbClr val="FF0000"/>
                </a:solidFill>
                <a:latin typeface="AkrutiDevPriyanka" pitchFamily="2" charset="0"/>
              </a:rPr>
              <a:t> - </a:t>
            </a:r>
            <a:r>
              <a:rPr lang="en-US" sz="6600" b="1" u="sng" dirty="0" err="1" smtClean="0">
                <a:solidFill>
                  <a:srgbClr val="FF0000"/>
                </a:solidFill>
                <a:latin typeface="AkrutiDevPriyanka" pitchFamily="2" charset="0"/>
              </a:rPr>
              <a:t>Heef$ekeÀeSb</a:t>
            </a:r>
            <a:r>
              <a:rPr lang="en-US" sz="6600" b="1" u="sng" dirty="0" smtClean="0">
                <a:solidFill>
                  <a:srgbClr val="FF0000"/>
                </a:solidFill>
                <a:latin typeface="AkrutiDevPriyanka" pitchFamily="2" charset="0"/>
              </a:rPr>
              <a:t>	</a:t>
            </a:r>
            <a:r>
              <a:rPr lang="en-US" sz="3600" b="1" u="sng" dirty="0" smtClean="0">
                <a:solidFill>
                  <a:srgbClr val="FF0000"/>
                </a:solidFill>
                <a:latin typeface="AkrutiDevPriyanka" pitchFamily="2" charset="0"/>
              </a:rPr>
              <a:t>		         </a:t>
            </a:r>
            <a:r>
              <a:rPr lang="en-US" sz="4000" b="1" u="sng" dirty="0" smtClean="0">
                <a:solidFill>
                  <a:srgbClr val="FF0000"/>
                </a:solidFill>
                <a:latin typeface="AkrutiDevPriyanka" pitchFamily="2" charset="0"/>
              </a:rPr>
              <a:t> </a:t>
            </a:r>
            <a:r>
              <a:rPr lang="en-US" b="1" u="sng" dirty="0" smtClean="0">
                <a:solidFill>
                  <a:srgbClr val="FF0000"/>
                </a:solidFill>
                <a:latin typeface="Arial" pitchFamily="34" charset="0"/>
                <a:cs typeface="Arial" pitchFamily="34" charset="0"/>
              </a:rPr>
              <a:t>NEWSPAPERS &amp; MAGAZINES</a:t>
            </a:r>
            <a:r>
              <a:rPr lang="en-US" sz="4800" dirty="0" smtClean="0">
                <a:solidFill>
                  <a:srgbClr val="FF0000"/>
                </a:solidFill>
                <a:latin typeface="AkrutiDevAditi" pitchFamily="2" charset="0"/>
              </a:rPr>
              <a:t>	                </a:t>
            </a:r>
          </a:p>
          <a:p>
            <a:pPr>
              <a:buFont typeface="Arial" charset="0"/>
              <a:buNone/>
            </a:pPr>
            <a:r>
              <a:rPr lang="en-US" sz="4000" b="1" dirty="0" smtClean="0">
                <a:solidFill>
                  <a:schemeClr val="bg1"/>
                </a:solidFill>
                <a:latin typeface="AkrutiDevPriyanka" pitchFamily="2" charset="0"/>
              </a:rPr>
              <a:t>			</a:t>
            </a:r>
            <a:r>
              <a:rPr lang="en-US" sz="4800" b="1" dirty="0" smtClean="0">
                <a:solidFill>
                  <a:schemeClr val="tx1"/>
                </a:solidFill>
                <a:latin typeface="AkrutiDevPriyanka" pitchFamily="2" charset="0"/>
              </a:rPr>
              <a:t>1. </a:t>
            </a:r>
            <a:r>
              <a:rPr lang="en-US" sz="3600" b="1" u="sng" dirty="0" smtClean="0">
                <a:solidFill>
                  <a:srgbClr val="FF0000"/>
                </a:solidFill>
                <a:latin typeface="Arial" pitchFamily="34" charset="0"/>
                <a:cs typeface="Arial" pitchFamily="34" charset="0"/>
              </a:rPr>
              <a:t> </a:t>
            </a:r>
            <a:r>
              <a:rPr lang="en-US" sz="3600" b="1" u="sng" dirty="0" smtClean="0">
                <a:solidFill>
                  <a:srgbClr val="000000"/>
                </a:solidFill>
                <a:latin typeface="Arial" pitchFamily="34" charset="0"/>
                <a:cs typeface="Arial" pitchFamily="34" charset="0"/>
              </a:rPr>
              <a:t>The Hindustan Times</a:t>
            </a:r>
            <a:endParaRPr lang="en-US" sz="3600" b="1" dirty="0" smtClean="0">
              <a:solidFill>
                <a:srgbClr val="000000"/>
              </a:solidFill>
              <a:latin typeface="AkrutiDevPriyanka" pitchFamily="2" charset="0"/>
            </a:endParaRPr>
          </a:p>
          <a:p>
            <a:pPr>
              <a:buFont typeface="Arial" charset="0"/>
              <a:buNone/>
            </a:pPr>
            <a:r>
              <a:rPr lang="en-US" sz="4800" b="1" dirty="0" smtClean="0">
                <a:solidFill>
                  <a:srgbClr val="000000"/>
                </a:solidFill>
                <a:latin typeface="AkrutiDevPriyanka" pitchFamily="2" charset="0"/>
              </a:rPr>
              <a:t>	        	2. </a:t>
            </a:r>
            <a:r>
              <a:rPr lang="en-US" sz="3600" b="1" u="sng" dirty="0" smtClean="0">
                <a:solidFill>
                  <a:srgbClr val="000000"/>
                </a:solidFill>
                <a:latin typeface="Arial" pitchFamily="34" charset="0"/>
                <a:cs typeface="Arial" pitchFamily="34" charset="0"/>
              </a:rPr>
              <a:t>The Times of India</a:t>
            </a:r>
            <a:endParaRPr lang="en-US" sz="3600" b="1" dirty="0" smtClean="0">
              <a:solidFill>
                <a:srgbClr val="000000"/>
              </a:solidFill>
              <a:latin typeface="AkrutiDevPriyanka" pitchFamily="2" charset="0"/>
            </a:endParaRPr>
          </a:p>
          <a:p>
            <a:pPr>
              <a:buFont typeface="Arial" charset="0"/>
              <a:buNone/>
            </a:pPr>
            <a:r>
              <a:rPr lang="en-US" sz="4800" b="1" dirty="0" smtClean="0">
                <a:solidFill>
                  <a:srgbClr val="000000"/>
                </a:solidFill>
                <a:latin typeface="AkrutiDevPriyanka" pitchFamily="2" charset="0"/>
              </a:rPr>
              <a:t>	        	3. </a:t>
            </a:r>
            <a:r>
              <a:rPr lang="en-US" sz="3600" b="1" u="sng" dirty="0" smtClean="0">
                <a:solidFill>
                  <a:srgbClr val="000000"/>
                </a:solidFill>
                <a:latin typeface="Arial" pitchFamily="34" charset="0"/>
                <a:cs typeface="Arial" pitchFamily="34" charset="0"/>
              </a:rPr>
              <a:t>The Tribune</a:t>
            </a:r>
            <a:endParaRPr lang="en-US" sz="3600" b="1" dirty="0" smtClean="0">
              <a:solidFill>
                <a:srgbClr val="000000"/>
              </a:solidFill>
              <a:latin typeface="AkrutiDevPriyanka" pitchFamily="2" charset="0"/>
            </a:endParaRPr>
          </a:p>
          <a:p>
            <a:pPr>
              <a:buFont typeface="Arial" charset="0"/>
              <a:buNone/>
            </a:pPr>
            <a:r>
              <a:rPr lang="en-US" sz="4800" b="1" dirty="0" smtClean="0">
                <a:solidFill>
                  <a:srgbClr val="000000"/>
                </a:solidFill>
                <a:latin typeface="AkrutiDevPriyanka" pitchFamily="2" charset="0"/>
              </a:rPr>
              <a:t>	        	4. </a:t>
            </a:r>
            <a:r>
              <a:rPr lang="en-US" sz="3600" b="1" u="sng" dirty="0" smtClean="0">
                <a:solidFill>
                  <a:srgbClr val="000000"/>
                </a:solidFill>
                <a:latin typeface="Arial" pitchFamily="34" charset="0"/>
                <a:cs typeface="Arial" pitchFamily="34" charset="0"/>
              </a:rPr>
              <a:t>World Renewal</a:t>
            </a:r>
            <a:endParaRPr lang="en-US" sz="3600" b="1" dirty="0" smtClean="0">
              <a:solidFill>
                <a:srgbClr val="000000"/>
              </a:solidFill>
              <a:latin typeface="AkrutiDevPriyanka" pitchFamily="2" charset="0"/>
            </a:endParaRPr>
          </a:p>
          <a:p>
            <a:pPr>
              <a:buFont typeface="Arial" charset="0"/>
              <a:buNone/>
            </a:pPr>
            <a:r>
              <a:rPr lang="en-US" sz="4800" b="1" dirty="0" smtClean="0">
                <a:solidFill>
                  <a:schemeClr val="tx1"/>
                </a:solidFill>
                <a:latin typeface="AkrutiDevPriyanka" pitchFamily="2" charset="0"/>
              </a:rPr>
              <a:t>	       	 5. %</a:t>
            </a:r>
            <a:r>
              <a:rPr lang="en-US" sz="4800" b="1" dirty="0" err="1" smtClean="0">
                <a:solidFill>
                  <a:schemeClr val="tx1"/>
                </a:solidFill>
                <a:latin typeface="AkrutiDevPriyanka" pitchFamily="2" charset="0"/>
              </a:rPr>
              <a:t>eeveece</a:t>
            </a:r>
            <a:r>
              <a:rPr lang="en-US" sz="4800" b="1" dirty="0" smtClean="0">
                <a:solidFill>
                  <a:schemeClr val="tx1"/>
                </a:solidFill>
                <a:latin typeface="AkrutiDevPriyanka" pitchFamily="2" charset="0"/>
              </a:rPr>
              <a:t>=le</a:t>
            </a:r>
            <a:endParaRPr lang="en-US" sz="4000" dirty="0" smtClean="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 calcmode="lin" valueType="num">
                                      <p:cBhvr additive="base">
                                        <p:cTn id="7" dur="500" fill="hold"/>
                                        <p:tgtEl>
                                          <p:spTgt spid="614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42">
                                            <p:txEl>
                                              <p:pRg st="1" end="1"/>
                                            </p:txEl>
                                          </p:spTgt>
                                        </p:tgtEl>
                                        <p:attrNameLst>
                                          <p:attrName>style.visibility</p:attrName>
                                        </p:attrNameLst>
                                      </p:cBhvr>
                                      <p:to>
                                        <p:strVal val="visible"/>
                                      </p:to>
                                    </p:set>
                                    <p:anim calcmode="lin" valueType="num">
                                      <p:cBhvr additive="base">
                                        <p:cTn id="13" dur="500" fill="hold"/>
                                        <p:tgtEl>
                                          <p:spTgt spid="614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42">
                                            <p:txEl>
                                              <p:pRg st="2" end="2"/>
                                            </p:txEl>
                                          </p:spTgt>
                                        </p:tgtEl>
                                        <p:attrNameLst>
                                          <p:attrName>style.visibility</p:attrName>
                                        </p:attrNameLst>
                                      </p:cBhvr>
                                      <p:to>
                                        <p:strVal val="visible"/>
                                      </p:to>
                                    </p:set>
                                    <p:anim calcmode="lin" valueType="num">
                                      <p:cBhvr additive="base">
                                        <p:cTn id="19" dur="500" fill="hold"/>
                                        <p:tgtEl>
                                          <p:spTgt spid="614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42">
                                            <p:txEl>
                                              <p:pRg st="3" end="3"/>
                                            </p:txEl>
                                          </p:spTgt>
                                        </p:tgtEl>
                                        <p:attrNameLst>
                                          <p:attrName>style.visibility</p:attrName>
                                        </p:attrNameLst>
                                      </p:cBhvr>
                                      <p:to>
                                        <p:strVal val="visible"/>
                                      </p:to>
                                    </p:set>
                                    <p:anim calcmode="lin" valueType="num">
                                      <p:cBhvr additive="base">
                                        <p:cTn id="25" dur="500" fill="hold"/>
                                        <p:tgtEl>
                                          <p:spTgt spid="6144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42">
                                            <p:txEl>
                                              <p:pRg st="4" end="4"/>
                                            </p:txEl>
                                          </p:spTgt>
                                        </p:tgtEl>
                                        <p:attrNameLst>
                                          <p:attrName>style.visibility</p:attrName>
                                        </p:attrNameLst>
                                      </p:cBhvr>
                                      <p:to>
                                        <p:strVal val="visible"/>
                                      </p:to>
                                    </p:set>
                                    <p:anim calcmode="lin" valueType="num">
                                      <p:cBhvr additive="base">
                                        <p:cTn id="31" dur="500" fill="hold"/>
                                        <p:tgtEl>
                                          <p:spTgt spid="6144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42">
                                            <p:txEl>
                                              <p:pRg st="5" end="5"/>
                                            </p:txEl>
                                          </p:spTgt>
                                        </p:tgtEl>
                                        <p:attrNameLst>
                                          <p:attrName>style.visibility</p:attrName>
                                        </p:attrNameLst>
                                      </p:cBhvr>
                                      <p:to>
                                        <p:strVal val="visible"/>
                                      </p:to>
                                    </p:set>
                                    <p:anim calcmode="lin" valueType="num">
                                      <p:cBhvr additive="base">
                                        <p:cTn id="37" dur="500" fill="hold"/>
                                        <p:tgtEl>
                                          <p:spTgt spid="6144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4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228600"/>
          <a:ext cx="8839200" cy="6217920"/>
        </p:xfrm>
        <a:graphic>
          <a:graphicData uri="http://schemas.openxmlformats.org/drawingml/2006/table">
            <a:tbl>
              <a:tblPr/>
              <a:tblGrid>
                <a:gridCol w="761999"/>
                <a:gridCol w="5410200"/>
                <a:gridCol w="844297"/>
                <a:gridCol w="1060703"/>
                <a:gridCol w="762001"/>
              </a:tblGrid>
              <a:tr h="533402">
                <a:tc gridSpan="2">
                  <a:txBody>
                    <a:bodyPr/>
                    <a:lstStyle/>
                    <a:p>
                      <a:pPr marL="0" marR="0" algn="ctr">
                        <a:lnSpc>
                          <a:spcPct val="115000"/>
                        </a:lnSpc>
                        <a:spcBef>
                          <a:spcPts val="0"/>
                        </a:spcBef>
                        <a:spcAft>
                          <a:spcPts val="0"/>
                        </a:spcAft>
                      </a:pPr>
                      <a:r>
                        <a:rPr lang="en-US" sz="3200" b="1" dirty="0" err="1" smtClean="0">
                          <a:solidFill>
                            <a:schemeClr val="tx1"/>
                          </a:solidFill>
                          <a:effectLst>
                            <a:outerShdw blurRad="50800" dist="38100" algn="tr" rotWithShape="0">
                              <a:prstClr val="black">
                                <a:alpha val="40000"/>
                              </a:prstClr>
                            </a:outerShdw>
                          </a:effectLst>
                          <a:latin typeface="AkrutiDevPriya"/>
                          <a:ea typeface="Calibri"/>
                          <a:cs typeface="Times New Roman"/>
                        </a:rPr>
                        <a:t>ÒeMve</a:t>
                      </a:r>
                      <a:endParaRPr lang="en-US" sz="32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tabLst>
                          <a:tab pos="2971800" algn="ctr"/>
                          <a:tab pos="5943600" algn="r"/>
                        </a:tabLst>
                      </a:pPr>
                      <a:r>
                        <a:rPr lang="en-US" sz="3200" dirty="0" err="1">
                          <a:solidFill>
                            <a:schemeClr val="tx1"/>
                          </a:solidFill>
                          <a:effectLst>
                            <a:outerShdw blurRad="50800" dist="38100" algn="tr" rotWithShape="0">
                              <a:prstClr val="black">
                                <a:alpha val="40000"/>
                              </a:prstClr>
                            </a:outerShdw>
                          </a:effectLst>
                          <a:latin typeface="AkrutiDevPriya"/>
                          <a:ea typeface="Calibri"/>
                          <a:cs typeface="AkrutiDevPriya"/>
                        </a:rPr>
                        <a:t>mencele</a:t>
                      </a:r>
                      <a:endParaRPr lang="en-US" sz="32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 pos="5943600" algn="r"/>
                        </a:tabLst>
                      </a:pPr>
                      <a:r>
                        <a:rPr lang="en-US" sz="3200" dirty="0" err="1">
                          <a:solidFill>
                            <a:schemeClr val="tx1"/>
                          </a:solidFill>
                          <a:effectLst>
                            <a:outerShdw blurRad="50800" dist="38100" algn="tr" rotWithShape="0">
                              <a:prstClr val="black">
                                <a:alpha val="40000"/>
                              </a:prstClr>
                            </a:outerShdw>
                          </a:effectLst>
                          <a:latin typeface="AkrutiDevPriya"/>
                          <a:ea typeface="Calibri"/>
                          <a:cs typeface="AkrutiDevPriya"/>
                        </a:rPr>
                        <a:t>Demencele</a:t>
                      </a:r>
                      <a:endParaRPr lang="en-US" sz="32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tabLst>
                          <a:tab pos="2971800" algn="ctr"/>
                          <a:tab pos="5943600" algn="r"/>
                        </a:tabLst>
                      </a:pPr>
                      <a:r>
                        <a:rPr lang="en-US" sz="3200" dirty="0" err="1">
                          <a:solidFill>
                            <a:schemeClr val="tx1"/>
                          </a:solidFill>
                          <a:effectLst>
                            <a:outerShdw blurRad="50800" dist="38100" algn="tr" rotWithShape="0">
                              <a:prstClr val="black">
                                <a:alpha val="40000"/>
                              </a:prstClr>
                            </a:outerShdw>
                          </a:effectLst>
                          <a:latin typeface="AkrutiDevPriya"/>
                          <a:ea typeface="Calibri"/>
                          <a:cs typeface="AkrutiDevPriya"/>
                        </a:rPr>
                        <a:t>leìmLe</a:t>
                      </a:r>
                      <a:endParaRPr lang="en-US" sz="32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600">
                <a:tc>
                  <a:txBody>
                    <a:bodyPr/>
                    <a:lstStyle/>
                    <a:p>
                      <a:pPr marL="0" marR="0" indent="-11430" algn="ctr">
                        <a:lnSpc>
                          <a:spcPct val="115000"/>
                        </a:lnSpc>
                        <a:spcBef>
                          <a:spcPts val="0"/>
                        </a:spcBef>
                        <a:spcAft>
                          <a:spcPts val="0"/>
                        </a:spcAft>
                      </a:pPr>
                      <a:r>
                        <a:rPr lang="en-US" sz="3200" b="1" dirty="0">
                          <a:solidFill>
                            <a:schemeClr val="tx1"/>
                          </a:solidFill>
                          <a:latin typeface="Calibri"/>
                          <a:ea typeface="Calibri"/>
                          <a:cs typeface="Times New Roman"/>
                        </a:rPr>
                        <a:t>01</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DeeHe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veejer</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meMeefkeÌlekeÀjCe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eenles</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nwQ</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2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a:txBody>
                    <a:bodyPr/>
                    <a:lstStyle/>
                    <a:p>
                      <a:pPr marL="0" marR="0" algn="ctr">
                        <a:lnSpc>
                          <a:spcPct val="115000"/>
                        </a:lnSpc>
                        <a:spcBef>
                          <a:spcPts val="0"/>
                        </a:spcBef>
                        <a:spcAft>
                          <a:spcPts val="0"/>
                        </a:spcAft>
                      </a:pPr>
                      <a:r>
                        <a:rPr lang="en-US" sz="3200" b="1" dirty="0">
                          <a:solidFill>
                            <a:schemeClr val="tx1"/>
                          </a:solidFill>
                          <a:latin typeface="Calibri"/>
                          <a:ea typeface="Calibri"/>
                          <a:cs typeface="Times New Roman"/>
                        </a:rPr>
                        <a:t>02</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DeeHe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eenles</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nQ</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efkeÀ</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veejer</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Deej#eCe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efyeue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peuoer</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mes</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peuoer</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ueeiet</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efkeÀ³ee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peeS</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2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3752">
                <a:tc>
                  <a:txBody>
                    <a:bodyPr/>
                    <a:lstStyle/>
                    <a:p>
                      <a:pPr marL="0" marR="0" algn="ctr">
                        <a:lnSpc>
                          <a:spcPct val="115000"/>
                        </a:lnSpc>
                        <a:spcBef>
                          <a:spcPts val="0"/>
                        </a:spcBef>
                        <a:spcAft>
                          <a:spcPts val="0"/>
                        </a:spcAft>
                      </a:pPr>
                      <a:r>
                        <a:rPr lang="en-US" sz="3200" b="1">
                          <a:solidFill>
                            <a:schemeClr val="tx1"/>
                          </a:solidFill>
                          <a:latin typeface="Calibri"/>
                          <a:ea typeface="Calibri"/>
                          <a:cs typeface="Times New Roman"/>
                        </a:rPr>
                        <a:t>03</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DeeHe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Fme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yeele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mes</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mencele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nw</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HeefjJeej</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ceW</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meodYeeJeHetCe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&amp;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JeeleeJejCe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leYeer</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nes</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mekeÀlee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nw</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peye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veejer</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DeHeves</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DeeHekeÀes</a:t>
                      </a:r>
                      <a:r>
                        <a:rPr lang="en-US" sz="3200" b="1" dirty="0">
                          <a:solidFill>
                            <a:schemeClr val="tx1"/>
                          </a:solidFill>
                          <a:effectLst>
                            <a:outerShdw blurRad="50800" dist="38100" algn="tr" rotWithShape="0">
                              <a:prstClr val="black">
                                <a:alpha val="40000"/>
                              </a:prstClr>
                            </a:outerShdw>
                          </a:effectLst>
                          <a:latin typeface="Times New Roman"/>
                          <a:ea typeface="Calibri"/>
                          <a:cs typeface="Times New Roman"/>
                        </a:rPr>
                        <a:t> adjust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keÀj</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ueW</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2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6481">
                <a:tc>
                  <a:txBody>
                    <a:bodyPr/>
                    <a:lstStyle/>
                    <a:p>
                      <a:pPr marL="0" marR="0" algn="ctr">
                        <a:lnSpc>
                          <a:spcPct val="115000"/>
                        </a:lnSpc>
                        <a:spcBef>
                          <a:spcPts val="0"/>
                        </a:spcBef>
                        <a:spcAft>
                          <a:spcPts val="0"/>
                        </a:spcAft>
                      </a:pPr>
                      <a:r>
                        <a:rPr lang="en-US" sz="3200" b="1" dirty="0">
                          <a:solidFill>
                            <a:schemeClr val="tx1"/>
                          </a:solidFill>
                          <a:latin typeface="Calibri"/>
                          <a:ea typeface="Calibri"/>
                          <a:cs typeface="Times New Roman"/>
                        </a:rPr>
                        <a:t>04</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marR="0">
                        <a:lnSpc>
                          <a:spcPct val="115000"/>
                        </a:lnSpc>
                        <a:spcBef>
                          <a:spcPts val="0"/>
                        </a:spcBef>
                        <a:spcAft>
                          <a:spcPts val="0"/>
                        </a:spcAft>
                      </a:pP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ueæ</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[efkeÀ³eeW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keÀes</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G®®e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efMe#ee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oer</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peeveer</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eeefnS</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2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6481">
                <a:tc>
                  <a:txBody>
                    <a:bodyPr/>
                    <a:lstStyle/>
                    <a:p>
                      <a:pPr marL="0" marR="0" algn="ctr">
                        <a:lnSpc>
                          <a:spcPct val="115000"/>
                        </a:lnSpc>
                        <a:spcBef>
                          <a:spcPts val="0"/>
                        </a:spcBef>
                        <a:spcAft>
                          <a:spcPts val="0"/>
                        </a:spcAft>
                      </a:pPr>
                      <a:r>
                        <a:rPr lang="en-US" sz="3200" b="1">
                          <a:solidFill>
                            <a:schemeClr val="tx1"/>
                          </a:solidFill>
                          <a:latin typeface="Calibri"/>
                          <a:ea typeface="Calibri"/>
                          <a:cs typeface="Times New Roman"/>
                        </a:rPr>
                        <a:t>05</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HeefjJeej</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ceW</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mecem³eeDeesW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keÀe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SkeÀcee$e</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endParaRPr lang="en-US" sz="3200" b="1" dirty="0" smtClean="0">
                        <a:solidFill>
                          <a:schemeClr val="tx1"/>
                        </a:solidFill>
                        <a:effectLst>
                          <a:outerShdw blurRad="50800" dist="38100" algn="tr" rotWithShape="0">
                            <a:prstClr val="black">
                              <a:alpha val="40000"/>
                            </a:prstClr>
                          </a:outerShdw>
                        </a:effectLst>
                        <a:latin typeface="AkrutiDevPriya"/>
                        <a:ea typeface="Calibri"/>
                        <a:cs typeface="AkrutiDevPriya"/>
                      </a:endParaRPr>
                    </a:p>
                    <a:p>
                      <a:pPr marL="0" marR="0">
                        <a:lnSpc>
                          <a:spcPct val="115000"/>
                        </a:lnSpc>
                        <a:spcBef>
                          <a:spcPts val="0"/>
                        </a:spcBef>
                        <a:spcAft>
                          <a:spcPts val="0"/>
                        </a:spcAft>
                      </a:pPr>
                      <a:r>
                        <a:rPr lang="en-US" sz="3200" b="1" dirty="0" err="1" smtClean="0">
                          <a:solidFill>
                            <a:schemeClr val="tx1"/>
                          </a:solidFill>
                          <a:effectLst>
                            <a:outerShdw blurRad="50800" dist="38100" algn="tr" rotWithShape="0">
                              <a:prstClr val="black">
                                <a:alpha val="40000"/>
                              </a:prstClr>
                            </a:outerShdw>
                          </a:effectLst>
                          <a:latin typeface="AkrutiDevPriya"/>
                          <a:ea typeface="Calibri"/>
                          <a:cs typeface="AkrutiDevPriya"/>
                        </a:rPr>
                        <a:t>keÀejCe</a:t>
                      </a:r>
                      <a:r>
                        <a:rPr lang="en-US" sz="3200" b="1" dirty="0" smtClean="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³ener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nw</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efkeÀ</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ceefnueeSb</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HeefjHekeÌJe</a:t>
                      </a:r>
                      <a:r>
                        <a:rPr lang="en-US" sz="3200" b="1" dirty="0">
                          <a:solidFill>
                            <a:schemeClr val="tx1"/>
                          </a:solidFill>
                          <a:effectLst>
                            <a:outerShdw blurRad="50800" dist="38100" algn="tr" rotWithShape="0">
                              <a:prstClr val="black">
                                <a:alpha val="40000"/>
                              </a:prstClr>
                            </a:outerShdw>
                          </a:effectLst>
                          <a:latin typeface="Times New Roman"/>
                          <a:ea typeface="Calibri"/>
                          <a:cs typeface="Times New Roman"/>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veneR</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200" b="1" dirty="0" err="1">
                          <a:solidFill>
                            <a:schemeClr val="tx1"/>
                          </a:solidFill>
                          <a:effectLst>
                            <a:outerShdw blurRad="50800" dist="38100" algn="tr" rotWithShape="0">
                              <a:prstClr val="black">
                                <a:alpha val="40000"/>
                              </a:prstClr>
                            </a:outerShdw>
                          </a:effectLst>
                          <a:latin typeface="AkrutiDevPriya"/>
                          <a:ea typeface="Calibri"/>
                          <a:cs typeface="AkrutiDevPriya"/>
                        </a:rPr>
                        <a:t>nw</a:t>
                      </a:r>
                      <a:r>
                        <a:rPr lang="en-US" sz="32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2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2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0"/>
          <a:ext cx="8534400" cy="6486144"/>
        </p:xfrm>
        <a:graphic>
          <a:graphicData uri="http://schemas.openxmlformats.org/drawingml/2006/table">
            <a:tbl>
              <a:tblPr/>
              <a:tblGrid>
                <a:gridCol w="1058855"/>
                <a:gridCol w="5250478"/>
                <a:gridCol w="669265"/>
                <a:gridCol w="892353"/>
                <a:gridCol w="663449"/>
              </a:tblGrid>
              <a:tr h="1191491">
                <a:tc>
                  <a:txBody>
                    <a:bodyPr/>
                    <a:lstStyle/>
                    <a:p>
                      <a:pPr marL="0" marR="0" algn="ctr">
                        <a:lnSpc>
                          <a:spcPct val="115000"/>
                        </a:lnSpc>
                        <a:spcBef>
                          <a:spcPts val="0"/>
                        </a:spcBef>
                        <a:spcAft>
                          <a:spcPts val="0"/>
                        </a:spcAft>
                      </a:pPr>
                      <a:r>
                        <a:rPr lang="en-US" sz="3600" b="1" dirty="0">
                          <a:solidFill>
                            <a:schemeClr val="tx1"/>
                          </a:solidFill>
                          <a:latin typeface="Calibri"/>
                          <a:ea typeface="Calibri"/>
                          <a:cs typeface="Times New Roman"/>
                        </a:rPr>
                        <a:t>06</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veejer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Mees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&lt;</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eCe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kesÀ</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efueS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Jes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Kego</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efpeccesJeej</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1491">
                <a:tc>
                  <a:txBody>
                    <a:bodyPr/>
                    <a:lstStyle/>
                    <a:p>
                      <a:pPr marL="0" marR="0" algn="ctr">
                        <a:lnSpc>
                          <a:spcPct val="115000"/>
                        </a:lnSpc>
                        <a:spcBef>
                          <a:spcPts val="0"/>
                        </a:spcBef>
                        <a:spcAft>
                          <a:spcPts val="0"/>
                        </a:spcAft>
                      </a:pPr>
                      <a:r>
                        <a:rPr lang="en-US" sz="3600" b="1" dirty="0">
                          <a:solidFill>
                            <a:schemeClr val="tx1"/>
                          </a:solidFill>
                          <a:latin typeface="Calibri"/>
                          <a:ea typeface="Calibri"/>
                          <a:cs typeface="Times New Roman"/>
                        </a:rPr>
                        <a:t>07</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smtClean="0">
                          <a:solidFill>
                            <a:schemeClr val="tx1"/>
                          </a:solidFill>
                          <a:effectLst>
                            <a:outerShdw blurRad="38100" dist="38100" dir="2700000" algn="tl">
                              <a:srgbClr val="000000">
                                <a:alpha val="43137"/>
                              </a:srgbClr>
                            </a:outerShdw>
                          </a:effectLst>
                          <a:latin typeface="AkrutiDevPriya" pitchFamily="2" charset="0"/>
                        </a:rPr>
                        <a:t>keÌ³ee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Heg</a:t>
                      </a:r>
                      <a:r>
                        <a:rPr lang="en-US" sz="3600" b="1" dirty="0" smtClean="0">
                          <a:solidFill>
                            <a:schemeClr val="tx1"/>
                          </a:solidFill>
                          <a:effectLst>
                            <a:outerShdw blurRad="38100" dist="38100" dir="2700000" algn="tl">
                              <a:srgbClr val="000000">
                                <a:alpha val="43137"/>
                              </a:srgbClr>
                            </a:outerShdw>
                          </a:effectLst>
                          <a:latin typeface="AkrutiDevPriya" pitchFamily="2" charset="0"/>
                        </a:rPr>
                        <a:t>ª&lt;</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eeW</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keÀes</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Iej</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keÀs</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keÀeceesW</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cesW</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DeHeveer</a:t>
                      </a:r>
                      <a:r>
                        <a:rPr lang="en-US" sz="3600" b="1" dirty="0" smtClean="0">
                          <a:solidFill>
                            <a:schemeClr val="tx1"/>
                          </a:solidFill>
                          <a:effectLst>
                            <a:outerShdw blurRad="38100" dist="38100" dir="2700000" algn="tl">
                              <a:srgbClr val="000000">
                                <a:alpha val="43137"/>
                              </a:srgbClr>
                            </a:outerShdw>
                          </a:effectLst>
                          <a:latin typeface="AkrutiDevPriya" pitchFamily="2" charset="0"/>
                        </a:rPr>
                        <a:t> Oece&amp;Heeflve³eesW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keÀes</a:t>
                      </a:r>
                      <a:r>
                        <a:rPr lang="en-US" sz="3600" b="1" dirty="0" smtClean="0">
                          <a:solidFill>
                            <a:schemeClr val="tx1"/>
                          </a:solidFill>
                          <a:effectLst>
                            <a:outerShdw blurRad="38100" dist="38100" dir="2700000" algn="tl">
                              <a:srgbClr val="000000">
                                <a:alpha val="43137"/>
                              </a:srgbClr>
                            </a:outerShdw>
                          </a:effectLst>
                          <a:latin typeface="AkrutiDevPriya" pitchFamily="2" charset="0"/>
                        </a:rPr>
                        <a:t> men³eesie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osvee</a:t>
                      </a:r>
                      <a:r>
                        <a:rPr lang="en-US" sz="3600" b="1" dirty="0" smtClean="0">
                          <a:solidFill>
                            <a:schemeClr val="tx1"/>
                          </a:solidFill>
                          <a:effectLst>
                            <a:outerShdw blurRad="38100" dist="38100" dir="2700000" algn="tl">
                              <a:srgbClr val="000000">
                                <a:alpha val="43137"/>
                              </a:srgbClr>
                            </a:outerShdw>
                          </a:effectLst>
                          <a:latin typeface="AkrutiDevPriya" pitchFamily="2" charset="0"/>
                        </a:rPr>
                        <a:t> ®eeefn³esW ? </a:t>
                      </a: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8656">
                <a:tc>
                  <a:txBody>
                    <a:bodyPr/>
                    <a:lstStyle/>
                    <a:p>
                      <a:pPr marL="0" marR="0" algn="ctr">
                        <a:lnSpc>
                          <a:spcPct val="115000"/>
                        </a:lnSpc>
                        <a:spcBef>
                          <a:spcPts val="0"/>
                        </a:spcBef>
                        <a:spcAft>
                          <a:spcPts val="0"/>
                        </a:spcAft>
                      </a:pPr>
                      <a:r>
                        <a:rPr lang="en-US" sz="3600" b="1" dirty="0">
                          <a:solidFill>
                            <a:schemeClr val="tx1"/>
                          </a:solidFill>
                          <a:latin typeface="Calibri"/>
                          <a:ea typeface="Calibri"/>
                          <a:cs typeface="Times New Roman"/>
                        </a:rPr>
                        <a:t>08</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smtClean="0">
                          <a:solidFill>
                            <a:schemeClr val="tx1"/>
                          </a:solidFill>
                          <a:effectLst>
                            <a:outerShdw blurRad="38100" dist="38100" dir="2700000" algn="tl">
                              <a:srgbClr val="000000">
                                <a:alpha val="43137"/>
                              </a:srgbClr>
                            </a:outerShdw>
                          </a:effectLst>
                          <a:latin typeface="AkrutiDevPriya" pitchFamily="2" charset="0"/>
                        </a:rPr>
                        <a:t>`keÌ³ee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Heg</a:t>
                      </a:r>
                      <a:r>
                        <a:rPr lang="en-US" sz="3600" b="1" dirty="0" smtClean="0">
                          <a:solidFill>
                            <a:schemeClr val="tx1"/>
                          </a:solidFill>
                          <a:effectLst>
                            <a:outerShdw blurRad="38100" dist="38100" dir="2700000" algn="tl">
                              <a:srgbClr val="000000">
                                <a:alpha val="43137"/>
                              </a:srgbClr>
                            </a:outerShdw>
                          </a:effectLst>
                          <a:latin typeface="AkrutiDevPriya" pitchFamily="2" charset="0"/>
                        </a:rPr>
                        <a:t>ª&lt;</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ees</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keÀes</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KegMeer</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nesleer</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nw</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peye</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Jes</a:t>
                      </a:r>
                      <a:r>
                        <a:rPr lang="en-US" sz="3600" b="1" dirty="0" smtClean="0">
                          <a:solidFill>
                            <a:schemeClr val="tx1"/>
                          </a:solidFill>
                          <a:effectLst>
                            <a:outerShdw blurRad="38100" dist="38100" dir="2700000" algn="tl">
                              <a:srgbClr val="000000">
                                <a:alpha val="43137"/>
                              </a:srgbClr>
                            </a:outerShdw>
                          </a:effectLst>
                          <a:latin typeface="AkrutiDevPriya" pitchFamily="2" charset="0"/>
                        </a:rPr>
                        <a:t> veejer³eesW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keÀes</a:t>
                      </a:r>
                      <a:r>
                        <a:rPr lang="en-US" sz="3600" b="1" dirty="0" smtClean="0">
                          <a:solidFill>
                            <a:schemeClr val="tx1"/>
                          </a:solidFill>
                          <a:effectLst>
                            <a:outerShdw blurRad="38100" dist="38100" dir="2700000" algn="tl">
                              <a:srgbClr val="000000">
                                <a:alpha val="43137"/>
                              </a:srgbClr>
                            </a:outerShdw>
                          </a:effectLst>
                          <a:latin typeface="AkrutiDevPriya" pitchFamily="2" charset="0"/>
                        </a:rPr>
                        <a:t> G@®e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Heo</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Hej</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osKeles</a:t>
                      </a:r>
                      <a:r>
                        <a:rPr lang="en-US" sz="3600" b="1" dirty="0" smtClean="0">
                          <a:solidFill>
                            <a:schemeClr val="tx1"/>
                          </a:solidFill>
                          <a:effectLst>
                            <a:outerShdw blurRad="38100" dist="38100" dir="2700000" algn="tl">
                              <a:srgbClr val="000000">
                                <a:alpha val="43137"/>
                              </a:srgbClr>
                            </a:outerShdw>
                          </a:effectLst>
                          <a:latin typeface="AkrutiDevPriya" pitchFamily="2" charset="0"/>
                        </a:rPr>
                        <a:t> </a:t>
                      </a:r>
                      <a:r>
                        <a:rPr lang="en-US" sz="3600" b="1" dirty="0" err="1" smtClean="0">
                          <a:solidFill>
                            <a:schemeClr val="tx1"/>
                          </a:solidFill>
                          <a:effectLst>
                            <a:outerShdw blurRad="38100" dist="38100" dir="2700000" algn="tl">
                              <a:srgbClr val="000000">
                                <a:alpha val="43137"/>
                              </a:srgbClr>
                            </a:outerShdw>
                          </a:effectLst>
                          <a:latin typeface="AkrutiDevPriya" pitchFamily="2" charset="0"/>
                        </a:rPr>
                        <a:t>nww</a:t>
                      </a:r>
                      <a:r>
                        <a:rPr lang="en-US" sz="3600" b="1" dirty="0" smtClean="0">
                          <a:solidFill>
                            <a:schemeClr val="tx1"/>
                          </a:solidFill>
                          <a:effectLst>
                            <a:outerShdw blurRad="38100" dist="38100" dir="2700000" algn="tl">
                              <a:srgbClr val="000000">
                                <a:alpha val="43137"/>
                              </a:srgbClr>
                            </a:outerShdw>
                          </a:effectLst>
                          <a:latin typeface="AkrutiDevPriya" pitchFamily="2" charset="0"/>
                        </a:rPr>
                        <a:t>?</a:t>
                      </a: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1491">
                <a:tc>
                  <a:txBody>
                    <a:bodyPr/>
                    <a:lstStyle/>
                    <a:p>
                      <a:pPr marL="0" marR="0">
                        <a:lnSpc>
                          <a:spcPct val="115000"/>
                        </a:lnSpc>
                        <a:spcBef>
                          <a:spcPts val="0"/>
                        </a:spcBef>
                        <a:spcAft>
                          <a:spcPts val="0"/>
                        </a:spcAft>
                      </a:pPr>
                      <a:r>
                        <a:rPr lang="en-US" sz="3600" b="1">
                          <a:solidFill>
                            <a:schemeClr val="tx1"/>
                          </a:solidFill>
                          <a:latin typeface="Calibri"/>
                          <a:ea typeface="Calibri"/>
                          <a:cs typeface="Times New Roman"/>
                        </a:rPr>
                        <a:t>09</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HeefjJeej</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cesW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keÀce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mes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keÀce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SkeÀ</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ueæ</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nesvee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eeefnS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1491">
                <a:tc>
                  <a:txBody>
                    <a:bodyPr/>
                    <a:lstStyle/>
                    <a:p>
                      <a:pPr marL="0" marR="0">
                        <a:lnSpc>
                          <a:spcPct val="115000"/>
                        </a:lnSpc>
                        <a:spcBef>
                          <a:spcPts val="0"/>
                        </a:spcBef>
                        <a:spcAft>
                          <a:spcPts val="0"/>
                        </a:spcAft>
                      </a:pPr>
                      <a:r>
                        <a:rPr lang="en-US" sz="3600" b="1">
                          <a:solidFill>
                            <a:schemeClr val="tx1"/>
                          </a:solidFill>
                          <a:latin typeface="Calibri"/>
                          <a:ea typeface="Calibri"/>
                          <a:cs typeface="Times New Roman"/>
                        </a:rPr>
                        <a:t>10</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Heg</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ª&lt;</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eeW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³en le³e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keÀjvee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efkeÀ</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HeefjJeej</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efve³eespeve keÀje³ee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peeS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³ee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veneR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1"/>
        </p:xfrm>
        <a:graphic>
          <a:graphicData uri="http://schemas.openxmlformats.org/drawingml/2006/table">
            <a:tbl>
              <a:tblPr/>
              <a:tblGrid>
                <a:gridCol w="1066800"/>
                <a:gridCol w="6362700"/>
                <a:gridCol w="571500"/>
                <a:gridCol w="571500"/>
                <a:gridCol w="571500"/>
              </a:tblGrid>
              <a:tr h="1212573">
                <a:tc>
                  <a:txBody>
                    <a:bodyPr/>
                    <a:lstStyle/>
                    <a:p>
                      <a:pPr marL="215900" marR="0" indent="-215900">
                        <a:lnSpc>
                          <a:spcPct val="115000"/>
                        </a:lnSpc>
                        <a:spcBef>
                          <a:spcPts val="0"/>
                        </a:spcBef>
                        <a:spcAft>
                          <a:spcPts val="0"/>
                        </a:spcAft>
                      </a:pPr>
                      <a:r>
                        <a:rPr lang="en-US" sz="3600" b="1" dirty="0">
                          <a:solidFill>
                            <a:schemeClr val="tx1"/>
                          </a:solidFill>
                          <a:latin typeface="Calibri"/>
                          <a:ea typeface="Calibri"/>
                          <a:cs typeface="Times New Roman"/>
                        </a:rPr>
                        <a:t>11</a:t>
                      </a: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ûenCeer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De®íer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mesJeeSb</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os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mekeÀleer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600" b="1" dirty="0">
                        <a:solidFill>
                          <a:schemeClr val="tx1"/>
                        </a:solidFill>
                        <a:latin typeface="Calibri"/>
                        <a:ea typeface="Calibri"/>
                        <a:cs typeface="Times New Roman"/>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3600" b="1" dirty="0">
                        <a:solidFill>
                          <a:schemeClr val="tx1"/>
                        </a:solidFill>
                        <a:latin typeface="Calibri"/>
                        <a:ea typeface="Calibri"/>
                        <a:cs typeface="Times New Roman"/>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3600" b="1" dirty="0">
                        <a:solidFill>
                          <a:schemeClr val="tx1"/>
                        </a:solidFill>
                        <a:latin typeface="Calibri"/>
                        <a:ea typeface="Calibri"/>
                        <a:cs typeface="Times New Roman"/>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3600" b="1" dirty="0">
                        <a:solidFill>
                          <a:schemeClr val="tx1"/>
                        </a:solidFill>
                        <a:latin typeface="Calibri"/>
                        <a:ea typeface="Calibri"/>
                        <a:cs typeface="Times New Roman"/>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1357">
                <a:tc>
                  <a:txBody>
                    <a:bodyPr/>
                    <a:lstStyle/>
                    <a:p>
                      <a:pPr marL="0" marR="0">
                        <a:lnSpc>
                          <a:spcPct val="115000"/>
                        </a:lnSpc>
                        <a:spcBef>
                          <a:spcPts val="0"/>
                        </a:spcBef>
                        <a:spcAft>
                          <a:spcPts val="0"/>
                        </a:spcAft>
                      </a:pPr>
                      <a:r>
                        <a:rPr lang="en-US" sz="3600" b="1" dirty="0">
                          <a:solidFill>
                            <a:schemeClr val="tx1"/>
                          </a:solidFill>
                          <a:latin typeface="Calibri"/>
                          <a:ea typeface="Calibri"/>
                          <a:cs typeface="Times New Roman"/>
                        </a:rPr>
                        <a:t>12</a:t>
                      </a: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Òel³eskeÀ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meHeÀue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Heg</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©&lt;e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kesÀ</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Heerís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SkeÀ</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veejer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neLe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600" b="1" dirty="0">
                        <a:solidFill>
                          <a:schemeClr val="tx1"/>
                        </a:solidFill>
                        <a:latin typeface="Calibri"/>
                        <a:ea typeface="Calibri"/>
                        <a:cs typeface="Times New Roman"/>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solidFill>
                          <a:schemeClr val="tx1"/>
                        </a:solidFill>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solidFill>
                          <a:schemeClr val="tx1"/>
                        </a:solidFill>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solidFill>
                          <a:schemeClr val="tx1"/>
                        </a:solidFill>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1357">
                <a:tc>
                  <a:txBody>
                    <a:bodyPr/>
                    <a:lstStyle/>
                    <a:p>
                      <a:pPr marL="0" marR="0">
                        <a:lnSpc>
                          <a:spcPct val="115000"/>
                        </a:lnSpc>
                        <a:spcBef>
                          <a:spcPts val="0"/>
                        </a:spcBef>
                        <a:spcAft>
                          <a:spcPts val="0"/>
                        </a:spcAft>
                      </a:pPr>
                      <a:r>
                        <a:rPr lang="en-US" sz="3600" b="1">
                          <a:solidFill>
                            <a:schemeClr val="tx1"/>
                          </a:solidFill>
                          <a:latin typeface="Calibri"/>
                          <a:ea typeface="Calibri"/>
                          <a:cs typeface="Times New Roman"/>
                        </a:rPr>
                        <a:t>13</a:t>
                      </a: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kegÀí</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Ssmeer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efpeccesJeeefj³eeb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nQ</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pees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SkeÀ</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ceefnuee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Gþe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mekeÀleer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nQ</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600" b="1" dirty="0">
                        <a:solidFill>
                          <a:schemeClr val="tx1"/>
                        </a:solidFill>
                        <a:latin typeface="Calibri"/>
                        <a:ea typeface="Calibri"/>
                        <a:cs typeface="Times New Roman"/>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solidFill>
                          <a:schemeClr val="tx1"/>
                        </a:solidFill>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solidFill>
                          <a:schemeClr val="tx1"/>
                        </a:solidFill>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solidFill>
                          <a:schemeClr val="tx1"/>
                        </a:solidFill>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1357">
                <a:tc>
                  <a:txBody>
                    <a:bodyPr/>
                    <a:lstStyle/>
                    <a:p>
                      <a:pPr marL="0" marR="0">
                        <a:lnSpc>
                          <a:spcPct val="115000"/>
                        </a:lnSpc>
                        <a:spcBef>
                          <a:spcPts val="0"/>
                        </a:spcBef>
                        <a:spcAft>
                          <a:spcPts val="0"/>
                        </a:spcAft>
                      </a:pPr>
                      <a:r>
                        <a:rPr lang="en-US" sz="3600" b="1">
                          <a:solidFill>
                            <a:schemeClr val="tx1"/>
                          </a:solidFill>
                          <a:latin typeface="Calibri"/>
                          <a:ea typeface="Calibri"/>
                          <a:cs typeface="Times New Roman"/>
                        </a:rPr>
                        <a:t>14</a:t>
                      </a: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veeefj³eeW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Yeer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Heg</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©&lt;</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eeW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kesÀ</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meceeve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yejeyej</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kesÀ</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DeefOekeÀej</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efceuevee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eeefnS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600" b="1" dirty="0">
                        <a:solidFill>
                          <a:schemeClr val="tx1"/>
                        </a:solidFill>
                        <a:latin typeface="Calibri"/>
                        <a:ea typeface="Calibri"/>
                        <a:cs typeface="Times New Roman"/>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solidFill>
                          <a:schemeClr val="tx1"/>
                        </a:solidFill>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solidFill>
                          <a:schemeClr val="tx1"/>
                        </a:solidFill>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solidFill>
                          <a:schemeClr val="tx1"/>
                        </a:solidFill>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1357">
                <a:tc>
                  <a:txBody>
                    <a:bodyPr/>
                    <a:lstStyle/>
                    <a:p>
                      <a:pPr marL="0" marR="0">
                        <a:lnSpc>
                          <a:spcPct val="115000"/>
                        </a:lnSpc>
                        <a:spcBef>
                          <a:spcPts val="0"/>
                        </a:spcBef>
                        <a:spcAft>
                          <a:spcPts val="0"/>
                        </a:spcAft>
                      </a:pPr>
                      <a:r>
                        <a:rPr lang="en-US" sz="3600" b="1">
                          <a:solidFill>
                            <a:schemeClr val="tx1"/>
                          </a:solidFill>
                          <a:latin typeface="Calibri"/>
                          <a:ea typeface="Calibri"/>
                          <a:cs typeface="Times New Roman"/>
                        </a:rPr>
                        <a:t>15</a:t>
                      </a: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veejer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meceepe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SkeÀ</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cenlJeHetCe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&amp;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Debie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yeve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mekeÀlee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600" b="1" dirty="0">
                        <a:solidFill>
                          <a:schemeClr val="tx1"/>
                        </a:solidFill>
                        <a:latin typeface="Calibri"/>
                        <a:ea typeface="Calibri"/>
                        <a:cs typeface="Times New Roman"/>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solidFill>
                          <a:schemeClr val="tx1"/>
                        </a:solidFill>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solidFill>
                          <a:schemeClr val="tx1"/>
                        </a:solidFill>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3600" dirty="0">
                        <a:solidFill>
                          <a:schemeClr val="tx1"/>
                        </a:solidFill>
                      </a:endParaRPr>
                    </a:p>
                  </a:txBody>
                  <a:tcPr marL="58994" marR="589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1" cy="6629399"/>
        </p:xfrm>
        <a:graphic>
          <a:graphicData uri="http://schemas.openxmlformats.org/drawingml/2006/table">
            <a:tbl>
              <a:tblPr/>
              <a:tblGrid>
                <a:gridCol w="585216"/>
                <a:gridCol w="5998465"/>
                <a:gridCol w="658368"/>
                <a:gridCol w="877824"/>
                <a:gridCol w="1024128"/>
              </a:tblGrid>
              <a:tr h="1171020">
                <a:tc>
                  <a:txBody>
                    <a:bodyPr/>
                    <a:lstStyle/>
                    <a:p>
                      <a:pPr marL="0" marR="0">
                        <a:lnSpc>
                          <a:spcPct val="115000"/>
                        </a:lnSpc>
                        <a:spcBef>
                          <a:spcPts val="0"/>
                        </a:spcBef>
                        <a:spcAft>
                          <a:spcPts val="0"/>
                        </a:spcAft>
                      </a:pPr>
                      <a:r>
                        <a:rPr lang="en-US" sz="3600" b="1" dirty="0">
                          <a:solidFill>
                            <a:schemeClr val="tx1"/>
                          </a:solidFill>
                          <a:latin typeface="Calibri"/>
                          <a:ea typeface="Calibri"/>
                          <a:cs typeface="Times New Roman"/>
                        </a:rPr>
                        <a:t>16</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efnvot</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keÀevetve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ceW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ueæ</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[efkeÀ³eeW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efHelee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mecHeefÊe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ceW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yejeyej</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efnmmee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efceuevee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eeefnS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1020">
                <a:tc>
                  <a:txBody>
                    <a:bodyPr/>
                    <a:lstStyle/>
                    <a:p>
                      <a:pPr marL="0" marR="0">
                        <a:lnSpc>
                          <a:spcPct val="115000"/>
                        </a:lnSpc>
                        <a:spcBef>
                          <a:spcPts val="0"/>
                        </a:spcBef>
                        <a:spcAft>
                          <a:spcPts val="0"/>
                        </a:spcAft>
                      </a:pPr>
                      <a:r>
                        <a:rPr lang="en-US" sz="3600" b="1">
                          <a:solidFill>
                            <a:schemeClr val="tx1"/>
                          </a:solidFill>
                          <a:latin typeface="Calibri"/>
                          <a:ea typeface="Calibri"/>
                          <a:cs typeface="Times New Roman"/>
                        </a:rPr>
                        <a:t>17</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ceefnueeDeeW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DeefOekeÀ</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F&amp;ceeveoej</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jepeveerefle%e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ceevee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peelee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1020">
                <a:tc>
                  <a:txBody>
                    <a:bodyPr/>
                    <a:lstStyle/>
                    <a:p>
                      <a:pPr marL="0" marR="0">
                        <a:lnSpc>
                          <a:spcPct val="115000"/>
                        </a:lnSpc>
                        <a:spcBef>
                          <a:spcPts val="0"/>
                        </a:spcBef>
                        <a:spcAft>
                          <a:spcPts val="0"/>
                        </a:spcAft>
                      </a:pPr>
                      <a:r>
                        <a:rPr lang="en-US" sz="3600" b="1">
                          <a:solidFill>
                            <a:schemeClr val="tx1"/>
                          </a:solidFill>
                          <a:latin typeface="Calibri"/>
                          <a:ea typeface="Calibri"/>
                          <a:cs typeface="Times New Roman"/>
                        </a:rPr>
                        <a:t>18</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ceefnueeSb</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Yeer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Gleveer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keÀeefyeue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nQ</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efpeleves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kesÀ</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Heg</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©&lt;e?</a:t>
                      </a: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405">
                <a:tc>
                  <a:txBody>
                    <a:bodyPr/>
                    <a:lstStyle/>
                    <a:p>
                      <a:pPr marL="0" marR="0">
                        <a:lnSpc>
                          <a:spcPct val="115000"/>
                        </a:lnSpc>
                        <a:spcBef>
                          <a:spcPts val="0"/>
                        </a:spcBef>
                        <a:spcAft>
                          <a:spcPts val="0"/>
                        </a:spcAft>
                      </a:pPr>
                      <a:r>
                        <a:rPr lang="en-US" sz="3600" b="1">
                          <a:solidFill>
                            <a:schemeClr val="tx1"/>
                          </a:solidFill>
                          <a:latin typeface="Calibri"/>
                          <a:ea typeface="Calibri"/>
                          <a:cs typeface="Times New Roman"/>
                        </a:rPr>
                        <a:t>19</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ye®®</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osKe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Yeeue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keÀjvee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veeefj³eeW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ÒeeLeefcekeÀ</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keÀÊe&amp;J³e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1911">
                <a:tc>
                  <a:txBody>
                    <a:bodyPr/>
                    <a:lstStyle/>
                    <a:p>
                      <a:pPr marL="0" marR="0">
                        <a:lnSpc>
                          <a:spcPct val="115000"/>
                        </a:lnSpc>
                        <a:spcBef>
                          <a:spcPts val="0"/>
                        </a:spcBef>
                        <a:spcAft>
                          <a:spcPts val="0"/>
                        </a:spcAft>
                      </a:pPr>
                      <a:r>
                        <a:rPr lang="en-US" sz="3600" b="1">
                          <a:solidFill>
                            <a:schemeClr val="tx1"/>
                          </a:solidFill>
                          <a:latin typeface="Calibri"/>
                          <a:ea typeface="Calibri"/>
                          <a:cs typeface="Times New Roman"/>
                        </a:rPr>
                        <a:t>20</a:t>
                      </a: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keÌ³ee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onspe</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uesves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Deewj</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osves</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ceW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keÀesF</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&amp;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yegjeF</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&amp; lees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veneR</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 </a:t>
                      </a:r>
                      <a:r>
                        <a:rPr lang="en-US" sz="3600" b="1" dirty="0" err="1">
                          <a:solidFill>
                            <a:schemeClr val="tx1"/>
                          </a:solidFill>
                          <a:effectLst>
                            <a:outerShdw blurRad="50800" dist="38100" algn="tr" rotWithShape="0">
                              <a:prstClr val="black">
                                <a:alpha val="40000"/>
                              </a:prstClr>
                            </a:outerShdw>
                          </a:effectLst>
                          <a:latin typeface="AkrutiDevPriya"/>
                          <a:ea typeface="Calibri"/>
                          <a:cs typeface="AkrutiDevPriya"/>
                        </a:rPr>
                        <a:t>nw</a:t>
                      </a:r>
                      <a:r>
                        <a:rPr lang="en-US" sz="3600" b="1" dirty="0">
                          <a:solidFill>
                            <a:schemeClr val="tx1"/>
                          </a:solidFill>
                          <a:effectLst>
                            <a:outerShdw blurRad="50800" dist="38100" algn="tr" rotWithShape="0">
                              <a:prstClr val="black">
                                <a:alpha val="40000"/>
                              </a:prstClr>
                            </a:outerShdw>
                          </a:effectLst>
                          <a:latin typeface="AkrutiDevPriya"/>
                          <a:ea typeface="Calibri"/>
                          <a:cs typeface="AkrutiDevPriya"/>
                        </a:rPr>
                        <a:t>?</a:t>
                      </a: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3600" b="1" dirty="0">
                        <a:solidFill>
                          <a:schemeClr val="tx1"/>
                        </a:solidFill>
                        <a:latin typeface="Calibri"/>
                        <a:ea typeface="Calibri"/>
                        <a:cs typeface="Times New Roman"/>
                      </a:endParaRPr>
                    </a:p>
                  </a:txBody>
                  <a:tcPr marL="58490" marR="5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0570"/>
            <a:ext cx="9144000" cy="784830"/>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500" b="1" spc="50" dirty="0">
                <a:ln w="11430"/>
                <a:solidFill>
                  <a:srgbClr val="FF0000"/>
                </a:solidFill>
                <a:effectLst>
                  <a:outerShdw blurRad="76200" dist="50800" dir="5400000" algn="tl" rotWithShape="0">
                    <a:srgbClr val="000000">
                      <a:alpha val="65000"/>
                    </a:srgbClr>
                  </a:outerShdw>
                </a:effectLst>
                <a:latin typeface="+mj-lt"/>
                <a:cs typeface="Arial" pitchFamily="34" charset="0"/>
              </a:rPr>
              <a:t>QUESTIONNAERE</a:t>
            </a:r>
          </a:p>
        </p:txBody>
      </p:sp>
      <p:pic>
        <p:nvPicPr>
          <p:cNvPr id="66563" name="Picture 7" descr="Questionnaere copy.jpg"/>
          <p:cNvPicPr>
            <a:picLocks noChangeAspect="1"/>
          </p:cNvPicPr>
          <p:nvPr/>
        </p:nvPicPr>
        <p:blipFill>
          <a:blip r:embed="rId3"/>
          <a:srcRect b="70000"/>
          <a:stretch>
            <a:fillRect/>
          </a:stretch>
        </p:blipFill>
        <p:spPr bwMode="auto">
          <a:xfrm>
            <a:off x="228600" y="1600200"/>
            <a:ext cx="8763000" cy="4572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6"/>
          <p:cNvGrpSpPr>
            <a:grpSpLocks/>
          </p:cNvGrpSpPr>
          <p:nvPr/>
        </p:nvGrpSpPr>
        <p:grpSpPr bwMode="auto">
          <a:xfrm>
            <a:off x="227013" y="1371600"/>
            <a:ext cx="8764587" cy="4008438"/>
            <a:chOff x="129540" y="1524000"/>
            <a:chExt cx="8764854" cy="4008620"/>
          </a:xfrm>
        </p:grpSpPr>
        <p:pic>
          <p:nvPicPr>
            <p:cNvPr id="67587" name="Picture 7" descr="Questionnaere copy.jpg"/>
            <p:cNvPicPr>
              <a:picLocks noChangeAspect="1"/>
            </p:cNvPicPr>
            <p:nvPr/>
          </p:nvPicPr>
          <p:blipFill>
            <a:blip r:embed="rId3"/>
            <a:srcRect b="94501"/>
            <a:stretch>
              <a:fillRect/>
            </a:stretch>
          </p:blipFill>
          <p:spPr bwMode="auto">
            <a:xfrm>
              <a:off x="131394" y="1524000"/>
              <a:ext cx="8763000" cy="838200"/>
            </a:xfrm>
            <a:prstGeom prst="rect">
              <a:avLst/>
            </a:prstGeom>
            <a:noFill/>
            <a:ln w="9525">
              <a:noFill/>
              <a:miter lim="800000"/>
              <a:headEnd/>
              <a:tailEnd/>
            </a:ln>
          </p:spPr>
        </p:pic>
        <p:pic>
          <p:nvPicPr>
            <p:cNvPr id="67588" name="Picture 4" descr="Questionnaere copy.jpg"/>
            <p:cNvPicPr>
              <a:picLocks noChangeAspect="1"/>
            </p:cNvPicPr>
            <p:nvPr/>
          </p:nvPicPr>
          <p:blipFill>
            <a:blip r:embed="rId3"/>
            <a:srcRect t="29500" b="48697"/>
            <a:stretch>
              <a:fillRect/>
            </a:stretch>
          </p:blipFill>
          <p:spPr bwMode="auto">
            <a:xfrm>
              <a:off x="129540" y="2209800"/>
              <a:ext cx="8763000" cy="3322820"/>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6"/>
          <p:cNvGrpSpPr>
            <a:grpSpLocks/>
          </p:cNvGrpSpPr>
          <p:nvPr/>
        </p:nvGrpSpPr>
        <p:grpSpPr bwMode="auto">
          <a:xfrm>
            <a:off x="227013" y="1295400"/>
            <a:ext cx="8764587" cy="4343400"/>
            <a:chOff x="129540" y="1524000"/>
            <a:chExt cx="8764854" cy="4343400"/>
          </a:xfrm>
        </p:grpSpPr>
        <p:pic>
          <p:nvPicPr>
            <p:cNvPr id="68611" name="Picture 4" descr="Questionnaere copy.jpg"/>
            <p:cNvPicPr>
              <a:picLocks noChangeAspect="1"/>
            </p:cNvPicPr>
            <p:nvPr/>
          </p:nvPicPr>
          <p:blipFill>
            <a:blip r:embed="rId3"/>
            <a:srcRect b="94501"/>
            <a:stretch>
              <a:fillRect/>
            </a:stretch>
          </p:blipFill>
          <p:spPr bwMode="auto">
            <a:xfrm>
              <a:off x="131394" y="1524000"/>
              <a:ext cx="8763000" cy="838200"/>
            </a:xfrm>
            <a:prstGeom prst="rect">
              <a:avLst/>
            </a:prstGeom>
            <a:noFill/>
            <a:ln w="9525">
              <a:noFill/>
              <a:miter lim="800000"/>
              <a:headEnd/>
              <a:tailEnd/>
            </a:ln>
          </p:spPr>
        </p:pic>
        <p:pic>
          <p:nvPicPr>
            <p:cNvPr id="68612" name="Picture 5" descr="Questionnaere copy.jpg"/>
            <p:cNvPicPr>
              <a:picLocks noChangeAspect="1"/>
            </p:cNvPicPr>
            <p:nvPr/>
          </p:nvPicPr>
          <p:blipFill>
            <a:blip r:embed="rId3"/>
            <a:srcRect t="50500" b="25667"/>
            <a:stretch>
              <a:fillRect/>
            </a:stretch>
          </p:blipFill>
          <p:spPr bwMode="auto">
            <a:xfrm>
              <a:off x="129540" y="2235200"/>
              <a:ext cx="8763000" cy="3632200"/>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6"/>
          <p:cNvGrpSpPr>
            <a:grpSpLocks/>
          </p:cNvGrpSpPr>
          <p:nvPr/>
        </p:nvGrpSpPr>
        <p:grpSpPr bwMode="auto">
          <a:xfrm>
            <a:off x="152400" y="1016000"/>
            <a:ext cx="8764588" cy="4775200"/>
            <a:chOff x="129540" y="1320800"/>
            <a:chExt cx="8764854" cy="4775200"/>
          </a:xfrm>
        </p:grpSpPr>
        <p:pic>
          <p:nvPicPr>
            <p:cNvPr id="69635" name="Picture 4" descr="Questionnaere copy.jpg"/>
            <p:cNvPicPr>
              <a:picLocks noChangeAspect="1"/>
            </p:cNvPicPr>
            <p:nvPr/>
          </p:nvPicPr>
          <p:blipFill>
            <a:blip r:embed="rId3"/>
            <a:srcRect b="94501"/>
            <a:stretch>
              <a:fillRect/>
            </a:stretch>
          </p:blipFill>
          <p:spPr bwMode="auto">
            <a:xfrm>
              <a:off x="131394" y="1320800"/>
              <a:ext cx="8763000" cy="838200"/>
            </a:xfrm>
            <a:prstGeom prst="rect">
              <a:avLst/>
            </a:prstGeom>
            <a:noFill/>
            <a:ln w="9525">
              <a:noFill/>
              <a:miter lim="800000"/>
              <a:headEnd/>
              <a:tailEnd/>
            </a:ln>
          </p:spPr>
        </p:pic>
        <p:pic>
          <p:nvPicPr>
            <p:cNvPr id="69636" name="Picture 5" descr="Questionnaere copy.jpg"/>
            <p:cNvPicPr>
              <a:picLocks noChangeAspect="1"/>
            </p:cNvPicPr>
            <p:nvPr/>
          </p:nvPicPr>
          <p:blipFill>
            <a:blip r:embed="rId3"/>
            <a:srcRect t="73666" b="-264"/>
            <a:stretch>
              <a:fillRect/>
            </a:stretch>
          </p:blipFill>
          <p:spPr bwMode="auto">
            <a:xfrm>
              <a:off x="129540" y="2044700"/>
              <a:ext cx="8763000" cy="4051300"/>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429000" y="2362200"/>
            <a:ext cx="5181600" cy="1588"/>
          </a:xfrm>
          <a:prstGeom prst="line">
            <a:avLst/>
          </a:prstGeom>
          <a:ln>
            <a:solidFill>
              <a:srgbClr val="0000CC"/>
            </a:solidFill>
            <a:prstDash val="lgDashDot"/>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a:xfrm>
            <a:off x="3429000" y="2743200"/>
            <a:ext cx="5181600" cy="1588"/>
          </a:xfrm>
          <a:prstGeom prst="line">
            <a:avLst/>
          </a:prstGeom>
          <a:ln>
            <a:solidFill>
              <a:srgbClr val="0000CC"/>
            </a:solidFill>
            <a:prstDash val="lgDashDot"/>
          </a:ln>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a:xfrm>
            <a:off x="3429000" y="3962400"/>
            <a:ext cx="5181600" cy="1588"/>
          </a:xfrm>
          <a:prstGeom prst="line">
            <a:avLst/>
          </a:prstGeom>
          <a:ln>
            <a:solidFill>
              <a:srgbClr val="0000CC"/>
            </a:solidFill>
            <a:prstDash val="lgDashDot"/>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3429000" y="3581400"/>
            <a:ext cx="5181600" cy="1588"/>
          </a:xfrm>
          <a:prstGeom prst="line">
            <a:avLst/>
          </a:prstGeom>
          <a:ln>
            <a:solidFill>
              <a:srgbClr val="0000CC"/>
            </a:solidFill>
            <a:prstDash val="lgDashDot"/>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3429000" y="3200400"/>
            <a:ext cx="5181600" cy="1588"/>
          </a:xfrm>
          <a:prstGeom prst="line">
            <a:avLst/>
          </a:prstGeom>
          <a:ln>
            <a:solidFill>
              <a:srgbClr val="0000CC"/>
            </a:solidFill>
            <a:prstDash val="lgDashDot"/>
          </a:ln>
        </p:spPr>
        <p:style>
          <a:lnRef idx="1">
            <a:schemeClr val="accent2"/>
          </a:lnRef>
          <a:fillRef idx="0">
            <a:schemeClr val="accent2"/>
          </a:fillRef>
          <a:effectRef idx="0">
            <a:schemeClr val="accent2"/>
          </a:effectRef>
          <a:fontRef idx="minor">
            <a:schemeClr val="tx1"/>
          </a:fontRef>
        </p:style>
      </p:cxnSp>
      <p:sp>
        <p:nvSpPr>
          <p:cNvPr id="13" name="Rectangle 12"/>
          <p:cNvSpPr/>
          <p:nvPr/>
        </p:nvSpPr>
        <p:spPr>
          <a:xfrm>
            <a:off x="381000" y="-228600"/>
            <a:ext cx="8382000" cy="2954338"/>
          </a:xfrm>
          <a:prstGeom prst="rect">
            <a:avLst/>
          </a:prstGeom>
        </p:spPr>
        <p:txBody>
          <a:bodyPr>
            <a:spAutoFit/>
          </a:bodyPr>
          <a:lstStyle/>
          <a:p>
            <a:pPr algn="ctr">
              <a:defRPr/>
            </a:pPr>
            <a:r>
              <a:rPr lang="en-US" b="1" dirty="0">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(ANNEXURE--2)</a:t>
            </a:r>
            <a:endParaRPr lang="en-US" b="1" dirty="0">
              <a:effectLst>
                <a:outerShdw blurRad="38100" dist="38100" dir="2700000" algn="tl">
                  <a:srgbClr val="000000">
                    <a:alpha val="43137"/>
                  </a:srgbClr>
                </a:outerShdw>
              </a:effectLst>
            </a:endParaRPr>
          </a:p>
          <a:p>
            <a:pPr algn="ctr">
              <a:defRPr/>
            </a:pPr>
            <a:r>
              <a:rPr lang="en-US" b="1" dirty="0">
                <a:effectLst>
                  <a:outerShdw blurRad="38100" dist="38100" dir="2700000" algn="tl">
                    <a:srgbClr val="000000">
                      <a:alpha val="43137"/>
                    </a:srgbClr>
                  </a:outerShdw>
                </a:effectLst>
              </a:rPr>
              <a:t>Field Project Proposal No-----------------------------------------------------------------------</a:t>
            </a:r>
          </a:p>
          <a:p>
            <a:pPr algn="ctr">
              <a:defRPr/>
            </a:pPr>
            <a:r>
              <a:rPr lang="en-US" b="1" dirty="0">
                <a:effectLst>
                  <a:outerShdw blurRad="38100" dist="38100" dir="2700000" algn="tl">
                    <a:srgbClr val="000000">
                      <a:alpha val="43137"/>
                    </a:srgbClr>
                  </a:outerShdw>
                </a:effectLst>
              </a:rPr>
              <a:t>(To be assigned  by the Directorate)</a:t>
            </a:r>
          </a:p>
          <a:p>
            <a:pPr algn="ctr">
              <a:defRPr/>
            </a:pPr>
            <a:r>
              <a:rPr lang="en-US" b="1" dirty="0">
                <a:effectLst>
                  <a:outerShdw blurRad="38100" dist="38100" dir="2700000" algn="tl">
                    <a:srgbClr val="000000">
                      <a:alpha val="43137"/>
                    </a:srgbClr>
                  </a:outerShdw>
                </a:effectLst>
              </a:rPr>
              <a:t>STUDENTS EVALUATION DIVISION PROGRAMME DIRECTORATE OFFICE ,</a:t>
            </a:r>
          </a:p>
          <a:p>
            <a:pPr algn="ctr">
              <a:defRPr/>
            </a:pPr>
            <a:r>
              <a:rPr lang="en-US" b="1" dirty="0" err="1">
                <a:effectLst>
                  <a:outerShdw blurRad="38100" dist="38100" dir="2700000" algn="tl">
                    <a:srgbClr val="000000">
                      <a:alpha val="43137"/>
                    </a:srgbClr>
                  </a:outerShdw>
                </a:effectLst>
              </a:rPr>
              <a:t>Vishwa</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Shanti</a:t>
            </a:r>
            <a:r>
              <a:rPr lang="en-US" b="1" dirty="0">
                <a:effectLst>
                  <a:outerShdw blurRad="38100" dist="38100" dir="2700000" algn="tl">
                    <a:srgbClr val="000000">
                      <a:alpha val="43137"/>
                    </a:srgbClr>
                  </a:outerShdw>
                </a:effectLst>
              </a:rPr>
              <a:t> </a:t>
            </a:r>
            <a:r>
              <a:rPr lang="en-US" b="1" dirty="0" err="1">
                <a:effectLst>
                  <a:outerShdw blurRad="38100" dist="38100" dir="2700000" algn="tl">
                    <a:srgbClr val="000000">
                      <a:alpha val="43137"/>
                    </a:srgbClr>
                  </a:outerShdw>
                </a:effectLst>
              </a:rPr>
              <a:t>Bhawan</a:t>
            </a:r>
            <a:r>
              <a:rPr lang="en-US" b="1" dirty="0">
                <a:effectLst>
                  <a:outerShdw blurRad="38100" dist="38100" dir="2700000" algn="tl">
                    <a:srgbClr val="000000">
                      <a:alpha val="43137"/>
                    </a:srgbClr>
                  </a:outerShdw>
                </a:effectLst>
              </a:rPr>
              <a:t>, 36, </a:t>
            </a:r>
            <a:r>
              <a:rPr lang="en-US" b="1" dirty="0" err="1">
                <a:effectLst>
                  <a:outerShdw blurRad="38100" dist="38100" dir="2700000" algn="tl">
                    <a:srgbClr val="000000">
                      <a:alpha val="43137"/>
                    </a:srgbClr>
                  </a:outerShdw>
                </a:effectLst>
              </a:rPr>
              <a:t>Meenakshi</a:t>
            </a:r>
            <a:r>
              <a:rPr lang="en-US" b="1" dirty="0">
                <a:effectLst>
                  <a:outerShdw blurRad="38100" dist="38100" dir="2700000" algn="tl">
                    <a:srgbClr val="000000">
                      <a:alpha val="43137"/>
                    </a:srgbClr>
                  </a:outerShdw>
                </a:effectLst>
              </a:rPr>
              <a:t> Nagar , Madurai ---625017</a:t>
            </a:r>
          </a:p>
          <a:p>
            <a:pPr algn="ctr">
              <a:defRPr/>
            </a:pPr>
            <a:r>
              <a:rPr lang="en-US" b="1" dirty="0">
                <a:effectLst>
                  <a:outerShdw blurRad="38100" dist="38100" dir="2700000" algn="tl">
                    <a:srgbClr val="000000">
                      <a:alpha val="43137"/>
                    </a:srgbClr>
                  </a:outerShdw>
                </a:effectLst>
              </a:rPr>
              <a:t>PROFORMA FOR APPROVAL OF</a:t>
            </a:r>
          </a:p>
          <a:p>
            <a:pPr algn="ctr">
              <a:defRPr/>
            </a:pPr>
            <a:r>
              <a:rPr lang="en-US" b="1" dirty="0">
                <a:effectLst>
                  <a:outerShdw blurRad="38100" dist="38100" dir="2700000" algn="tl">
                    <a:srgbClr val="000000">
                      <a:alpha val="43137"/>
                    </a:srgbClr>
                  </a:outerShdw>
                </a:effectLst>
              </a:rPr>
              <a:t>FIELD PROJECT PROPOSAL (COURSE V - PGDVES)</a:t>
            </a:r>
          </a:p>
          <a:p>
            <a:pPr algn="ctr">
              <a:defRPr/>
            </a:pPr>
            <a:endParaRPr lang="en-US" b="1" dirty="0">
              <a:effectLst>
                <a:outerShdw blurRad="38100" dist="38100" dir="2700000" algn="tl">
                  <a:srgbClr val="000000">
                    <a:alpha val="43137"/>
                  </a:srgbClr>
                </a:outerShdw>
              </a:effectLst>
            </a:endParaRPr>
          </a:p>
          <a:p>
            <a:pPr algn="ctr">
              <a:defRPr/>
            </a:pPr>
            <a:endParaRPr lang="en-US" dirty="0"/>
          </a:p>
        </p:txBody>
      </p:sp>
      <p:sp>
        <p:nvSpPr>
          <p:cNvPr id="14" name="Rectangle 13"/>
          <p:cNvSpPr/>
          <p:nvPr/>
        </p:nvSpPr>
        <p:spPr>
          <a:xfrm>
            <a:off x="252412" y="1905000"/>
            <a:ext cx="2566988" cy="2646878"/>
          </a:xfrm>
          <a:prstGeom prst="rect">
            <a:avLst/>
          </a:prstGeom>
        </p:spPr>
        <p:txBody>
          <a:bodyPr>
            <a:spAutoFit/>
          </a:bodyPr>
          <a:lstStyle/>
          <a:p>
            <a:pPr>
              <a:defRPr/>
            </a:pPr>
            <a:endParaRPr lang="en-US" dirty="0">
              <a:ln w="18415" cmpd="sng">
                <a:solidFill>
                  <a:schemeClr val="bg1"/>
                </a:solidFill>
                <a:prstDash val="solid"/>
              </a:ln>
              <a:solidFill>
                <a:srgbClr val="FFFFFF"/>
              </a:solidFill>
              <a:effectLst>
                <a:outerShdw blurRad="38100" dist="38100" dir="2700000" algn="tl">
                  <a:srgbClr val="000000">
                    <a:alpha val="43137"/>
                  </a:srgbClr>
                </a:outerShdw>
              </a:effectLst>
            </a:endParaRPr>
          </a:p>
          <a:p>
            <a:pPr>
              <a:defRPr/>
            </a:pPr>
            <a:r>
              <a:rPr lang="en-US" b="1" dirty="0">
                <a:ln w="1905"/>
                <a:effectLst>
                  <a:innerShdw blurRad="69850" dist="43180" dir="5400000">
                    <a:srgbClr val="000000">
                      <a:alpha val="65000"/>
                    </a:srgbClr>
                  </a:innerShdw>
                </a:effectLst>
              </a:rPr>
              <a:t>Enrolment  No.          :</a:t>
            </a:r>
          </a:p>
          <a:p>
            <a:pPr>
              <a:defRPr/>
            </a:pPr>
            <a:r>
              <a:rPr lang="en-US" sz="400" b="1" dirty="0">
                <a:ln w="1905"/>
                <a:effectLst>
                  <a:innerShdw blurRad="69850" dist="43180" dir="5400000">
                    <a:srgbClr val="000000">
                      <a:alpha val="65000"/>
                    </a:srgbClr>
                  </a:innerShdw>
                </a:effectLst>
              </a:rPr>
              <a:t>  </a:t>
            </a:r>
          </a:p>
          <a:p>
            <a:pPr>
              <a:defRPr/>
            </a:pPr>
            <a:r>
              <a:rPr lang="en-US" b="1" dirty="0">
                <a:ln w="1905"/>
                <a:effectLst>
                  <a:innerShdw blurRad="69850" dist="43180" dir="5400000">
                    <a:srgbClr val="000000">
                      <a:alpha val="65000"/>
                    </a:srgbClr>
                  </a:innerShdw>
                </a:effectLst>
              </a:rPr>
              <a:t>PCP   Centre              :</a:t>
            </a:r>
          </a:p>
          <a:p>
            <a:pPr>
              <a:defRPr/>
            </a:pPr>
            <a:r>
              <a:rPr lang="en-US" sz="1200" b="1" dirty="0">
                <a:ln w="1905"/>
                <a:effectLst>
                  <a:innerShdw blurRad="69850" dist="43180" dir="5400000">
                    <a:srgbClr val="000000">
                      <a:alpha val="65000"/>
                    </a:srgbClr>
                  </a:innerShdw>
                </a:effectLst>
              </a:rPr>
              <a:t>                                            </a:t>
            </a:r>
            <a:br>
              <a:rPr lang="en-US" sz="1200" b="1" dirty="0">
                <a:ln w="1905"/>
                <a:effectLst>
                  <a:innerShdw blurRad="69850" dist="43180" dir="5400000">
                    <a:srgbClr val="000000">
                      <a:alpha val="65000"/>
                    </a:srgbClr>
                  </a:innerShdw>
                </a:effectLst>
              </a:rPr>
            </a:br>
            <a:r>
              <a:rPr lang="en-US" b="1" dirty="0">
                <a:ln w="1905"/>
                <a:effectLst>
                  <a:innerShdw blurRad="69850" dist="43180" dir="5400000">
                    <a:srgbClr val="000000">
                      <a:alpha val="65000"/>
                    </a:srgbClr>
                  </a:innerShdw>
                </a:effectLst>
              </a:rPr>
              <a:t>Name  &amp;  Address     :</a:t>
            </a:r>
          </a:p>
          <a:p>
            <a:pPr>
              <a:defRPr/>
            </a:pPr>
            <a:r>
              <a:rPr lang="en-US" b="1" dirty="0">
                <a:ln w="1905"/>
                <a:effectLst>
                  <a:innerShdw blurRad="69850" dist="43180" dir="5400000">
                    <a:srgbClr val="000000">
                      <a:alpha val="65000"/>
                    </a:srgbClr>
                  </a:innerShdw>
                </a:effectLst>
              </a:rPr>
              <a:t>of the Student           </a:t>
            </a:r>
          </a:p>
          <a:p>
            <a:pPr>
              <a:defRPr/>
            </a:pPr>
            <a:endParaRPr lang="en-US" sz="1200" b="1" dirty="0">
              <a:ln w="1905"/>
              <a:effectLst>
                <a:innerShdw blurRad="69850" dist="43180" dir="5400000">
                  <a:srgbClr val="000000">
                    <a:alpha val="65000"/>
                  </a:srgbClr>
                </a:innerShdw>
              </a:effectLst>
            </a:endParaRPr>
          </a:p>
          <a:p>
            <a:pPr>
              <a:defRPr/>
            </a:pPr>
            <a:r>
              <a:rPr lang="en-US" b="1" dirty="0">
                <a:ln w="1905"/>
                <a:effectLst>
                  <a:innerShdw blurRad="69850" dist="43180" dir="5400000">
                    <a:srgbClr val="000000">
                      <a:alpha val="65000"/>
                    </a:srgbClr>
                  </a:innerShdw>
                </a:effectLst>
              </a:rPr>
              <a:t>Title of the Project    :</a:t>
            </a:r>
          </a:p>
          <a:p>
            <a:pPr>
              <a:defRPr/>
            </a:pPr>
            <a:r>
              <a:rPr lang="en-US" sz="1200" b="1" dirty="0">
                <a:ln w="1905"/>
                <a:effectLst>
                  <a:innerShdw blurRad="69850" dist="43180" dir="5400000">
                    <a:srgbClr val="000000">
                      <a:alpha val="65000"/>
                    </a:srgbClr>
                  </a:innerShdw>
                </a:effectLst>
              </a:rPr>
              <a:t>  </a:t>
            </a:r>
          </a:p>
          <a:p>
            <a:pPr>
              <a:defRPr/>
            </a:pPr>
            <a:r>
              <a:rPr lang="en-US" b="1" dirty="0">
                <a:ln w="1905"/>
                <a:effectLst>
                  <a:innerShdw blurRad="69850" dist="43180" dir="5400000">
                    <a:srgbClr val="000000">
                      <a:alpha val="65000"/>
                    </a:srgbClr>
                  </a:innerShdw>
                </a:effectLst>
              </a:rPr>
              <a:t>Subject Area      </a:t>
            </a:r>
            <a:r>
              <a:rPr lang="en-US" sz="1600" b="1" dirty="0">
                <a:ln w="1905"/>
                <a:effectLst>
                  <a:innerShdw blurRad="69850" dist="43180" dir="5400000">
                    <a:srgbClr val="000000">
                      <a:alpha val="65000"/>
                    </a:srgbClr>
                  </a:innerShdw>
                </a:effectLst>
              </a:rPr>
              <a:t>    </a:t>
            </a:r>
            <a:r>
              <a:rPr lang="en-US" b="1" dirty="0">
                <a:ln w="1905"/>
                <a:effectLst>
                  <a:innerShdw blurRad="69850" dist="43180" dir="5400000">
                    <a:srgbClr val="000000">
                      <a:alpha val="65000"/>
                    </a:srgbClr>
                  </a:innerShdw>
                </a:effectLst>
              </a:rPr>
              <a:t>    :</a:t>
            </a:r>
          </a:p>
        </p:txBody>
      </p:sp>
      <p:sp>
        <p:nvSpPr>
          <p:cNvPr id="15" name="Rectangle 14"/>
          <p:cNvSpPr/>
          <p:nvPr/>
        </p:nvSpPr>
        <p:spPr>
          <a:xfrm>
            <a:off x="280988" y="4848761"/>
            <a:ext cx="8558212" cy="2031325"/>
          </a:xfrm>
          <a:prstGeom prst="rect">
            <a:avLst/>
          </a:prstGeom>
        </p:spPr>
        <p:txBody>
          <a:bodyPr>
            <a:spAutoFit/>
          </a:bodyPr>
          <a:lstStyle/>
          <a:p>
            <a:pPr algn="r">
              <a:defRPr/>
            </a:pPr>
            <a:r>
              <a:rPr lang="en-US" sz="1600"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rPr>
              <a:t>SIGNATURE OF STUDENT</a:t>
            </a:r>
          </a:p>
          <a:p>
            <a:pPr>
              <a:defRPr/>
            </a:pPr>
            <a:endParaRPr lang="en-US" sz="600"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endParaRPr>
          </a:p>
          <a:p>
            <a:pPr algn="ctr">
              <a:defRPr/>
            </a:pPr>
            <a:r>
              <a:rPr lang="en-US"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rPr>
              <a:t>                                                                     Date   :   </a:t>
            </a:r>
          </a:p>
          <a:p>
            <a:pPr>
              <a:defRPr/>
            </a:pPr>
            <a:r>
              <a:rPr lang="en-US" sz="1600"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rPr>
              <a:t>----------------------------------------For Office Use Only-------------------------------------------------            </a:t>
            </a:r>
            <a:r>
              <a:rPr lang="en-US"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rPr>
              <a:t>Title of </a:t>
            </a:r>
            <a:r>
              <a:rPr lang="en-US" sz="1600"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rPr>
              <a:t>the Project     :--------------------------------------------------------------------------------</a:t>
            </a:r>
          </a:p>
          <a:p>
            <a:pPr>
              <a:defRPr/>
            </a:pPr>
            <a:endParaRPr lang="en-US" sz="1600"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endParaRPr>
          </a:p>
          <a:p>
            <a:pPr>
              <a:defRPr/>
            </a:pPr>
            <a:r>
              <a:rPr lang="en-US" sz="1600"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rPr>
              <a:t>Approved          Not Approved     </a:t>
            </a:r>
            <a:r>
              <a:rPr lang="en-US"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rPr>
              <a:t>              Signature of director</a:t>
            </a:r>
          </a:p>
          <a:p>
            <a:pPr>
              <a:defRPr/>
            </a:pPr>
            <a:r>
              <a:rPr lang="en-US"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rPr>
              <a:t>                                                                        date</a:t>
            </a:r>
          </a:p>
        </p:txBody>
      </p:sp>
      <p:sp>
        <p:nvSpPr>
          <p:cNvPr id="12" name="Rectangle 11"/>
          <p:cNvSpPr/>
          <p:nvPr/>
        </p:nvSpPr>
        <p:spPr>
          <a:xfrm>
            <a:off x="1524000" y="6248400"/>
            <a:ext cx="4572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16" name="Rectangle 15"/>
          <p:cNvSpPr/>
          <p:nvPr/>
        </p:nvSpPr>
        <p:spPr>
          <a:xfrm>
            <a:off x="3733800" y="6248400"/>
            <a:ext cx="457200" cy="304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cxnSp>
        <p:nvCxnSpPr>
          <p:cNvPr id="17" name="Straight Connector 16"/>
          <p:cNvCxnSpPr/>
          <p:nvPr/>
        </p:nvCxnSpPr>
        <p:spPr>
          <a:xfrm>
            <a:off x="3429000" y="4419600"/>
            <a:ext cx="5181600" cy="1588"/>
          </a:xfrm>
          <a:prstGeom prst="line">
            <a:avLst/>
          </a:prstGeom>
          <a:ln>
            <a:solidFill>
              <a:srgbClr val="0000CC"/>
            </a:solidFill>
            <a:prstDash val="lgDashDot"/>
          </a:ln>
        </p:spPr>
        <p:style>
          <a:lnRef idx="1">
            <a:schemeClr val="accent2"/>
          </a:lnRef>
          <a:fillRef idx="0">
            <a:schemeClr val="accent2"/>
          </a:fillRef>
          <a:effectRef idx="0">
            <a:schemeClr val="accent2"/>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2" grpId="0" animBg="1"/>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152400"/>
            <a:ext cx="6248400" cy="240065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lgn="ctr" fontAlgn="auto">
              <a:spcBef>
                <a:spcPts val="0"/>
              </a:spcBef>
              <a:spcAft>
                <a:spcPts val="0"/>
              </a:spcAft>
              <a:defRPr/>
            </a:pPr>
            <a:r>
              <a:rPr lang="en-US" sz="5000" b="1" dirty="0">
                <a:ln w="1905"/>
                <a:effectLst>
                  <a:innerShdw blurRad="69850" dist="43180" dir="5400000">
                    <a:srgbClr val="000000">
                      <a:alpha val="65000"/>
                    </a:srgbClr>
                  </a:innerShdw>
                </a:effectLst>
                <a:latin typeface="Arial Black" pitchFamily="34" charset="0"/>
              </a:rPr>
              <a:t>Thanks To God</a:t>
            </a:r>
          </a:p>
          <a:p>
            <a:pPr algn="ctr" fontAlgn="auto">
              <a:spcBef>
                <a:spcPts val="0"/>
              </a:spcBef>
              <a:spcAft>
                <a:spcPts val="0"/>
              </a:spcAft>
              <a:defRPr/>
            </a:pPr>
            <a:r>
              <a:rPr lang="en-US" sz="5000" b="1" dirty="0">
                <a:ln w="1905"/>
                <a:effectLst>
                  <a:innerShdw blurRad="69850" dist="43180" dir="5400000">
                    <a:srgbClr val="000000">
                      <a:alpha val="65000"/>
                    </a:srgbClr>
                  </a:innerShdw>
                </a:effectLst>
                <a:latin typeface="Arial Black" pitchFamily="34" charset="0"/>
              </a:rPr>
              <a:t>&amp;</a:t>
            </a:r>
          </a:p>
          <a:p>
            <a:pPr algn="ctr" fontAlgn="auto">
              <a:spcBef>
                <a:spcPts val="0"/>
              </a:spcBef>
              <a:spcAft>
                <a:spcPts val="0"/>
              </a:spcAft>
              <a:defRPr/>
            </a:pPr>
            <a:r>
              <a:rPr lang="en-US" sz="5000" b="1" dirty="0">
                <a:ln w="1905"/>
                <a:effectLst>
                  <a:innerShdw blurRad="69850" dist="43180" dir="5400000">
                    <a:srgbClr val="000000">
                      <a:alpha val="65000"/>
                    </a:srgbClr>
                  </a:innerShdw>
                </a:effectLst>
                <a:latin typeface="Arial Black" pitchFamily="34" charset="0"/>
              </a:rPr>
              <a:t>Thanks To All</a:t>
            </a:r>
          </a:p>
        </p:txBody>
      </p:sp>
      <p:pic>
        <p:nvPicPr>
          <p:cNvPr id="9" name="Picture 8" descr="cartoon.tif"/>
          <p:cNvPicPr>
            <a:picLocks noChangeAspect="1"/>
          </p:cNvPicPr>
          <p:nvPr/>
        </p:nvPicPr>
        <p:blipFill>
          <a:blip r:embed="rId3"/>
          <a:stretch>
            <a:fillRect/>
          </a:stretch>
        </p:blipFill>
        <p:spPr>
          <a:xfrm>
            <a:off x="1852613" y="2741613"/>
            <a:ext cx="2246312" cy="2574925"/>
          </a:xfrm>
          <a:prstGeom prst="rect">
            <a:avLst/>
          </a:prstGeom>
          <a:ln>
            <a:noFill/>
          </a:ln>
          <a:effectLst>
            <a:outerShdw blurRad="292100" dist="139700" dir="2700000" algn="tl" rotWithShape="0">
              <a:srgbClr val="333333">
                <a:alpha val="65000"/>
              </a:srgbClr>
            </a:outerShdw>
          </a:effectLst>
        </p:spPr>
      </p:pic>
      <p:pic>
        <p:nvPicPr>
          <p:cNvPr id="10" name="Picture 9" descr="cartoon.tif"/>
          <p:cNvPicPr>
            <a:picLocks noChangeAspect="1"/>
          </p:cNvPicPr>
          <p:nvPr/>
        </p:nvPicPr>
        <p:blipFill>
          <a:blip r:embed="rId4"/>
          <a:srcRect/>
          <a:stretch>
            <a:fillRect/>
          </a:stretch>
        </p:blipFill>
        <p:spPr bwMode="auto">
          <a:xfrm>
            <a:off x="5129213" y="2741613"/>
            <a:ext cx="2262187" cy="2592387"/>
          </a:xfrm>
          <a:prstGeom prst="rect">
            <a:avLst/>
          </a:prstGeom>
          <a:noFill/>
          <a:ln w="9525">
            <a:noFill/>
            <a:miter lim="800000"/>
            <a:headEnd/>
            <a:tailEnd/>
          </a:ln>
          <a:effectLst>
            <a:outerShdw dist="139700" dir="2700000" algn="tl" rotWithShape="0">
              <a:srgbClr val="333333">
                <a:alpha val="64999"/>
              </a:srgbClr>
            </a:outerShdw>
          </a:effectLst>
        </p:spPr>
      </p:pic>
      <p:sp>
        <p:nvSpPr>
          <p:cNvPr id="11" name="Rectangle 10"/>
          <p:cNvSpPr>
            <a:spLocks noChangeArrowheads="1"/>
          </p:cNvSpPr>
          <p:nvPr/>
        </p:nvSpPr>
        <p:spPr bwMode="auto">
          <a:xfrm>
            <a:off x="0" y="5645150"/>
            <a:ext cx="9144000" cy="984250"/>
          </a:xfrm>
          <a:prstGeom prst="rect">
            <a:avLst/>
          </a:prstGeom>
          <a:noFill/>
          <a:ln w="9525">
            <a:noFill/>
            <a:miter lim="800000"/>
            <a:headEnd/>
            <a:tailEnd/>
          </a:ln>
        </p:spPr>
        <p:txBody>
          <a:bodyPr>
            <a:spAutoFit/>
          </a:bodyPr>
          <a:lstStyle/>
          <a:p>
            <a:pPr algn="ctr" eaLnBrk="0" hangingPunct="0"/>
            <a:r>
              <a:rPr lang="de-DE" sz="3500" b="1" dirty="0">
                <a:latin typeface="Times New Roman" pitchFamily="18" charset="0"/>
                <a:ea typeface="SimSun" pitchFamily="2" charset="-122"/>
                <a:cs typeface="Times New Roman" pitchFamily="18" charset="0"/>
              </a:rPr>
              <a:t>Dr. R.P. Gupta</a:t>
            </a:r>
          </a:p>
          <a:p>
            <a:pPr algn="ctr" eaLnBrk="0" hangingPunct="0"/>
            <a:r>
              <a:rPr lang="en-US" sz="2300" b="1" dirty="0">
                <a:solidFill>
                  <a:srgbClr val="FFFF00"/>
                </a:solidFill>
                <a:latin typeface="Times New Roman" pitchFamily="18" charset="0"/>
                <a:ea typeface="SimSun" pitchFamily="2" charset="-122"/>
                <a:cs typeface="Times New Roman" pitchFamily="18" charset="0"/>
              </a:rPr>
              <a:t>HQs. Coordinator, Distance Education Programs, Mount Abu</a:t>
            </a:r>
            <a:endParaRPr lang="en-US" sz="2300" dirty="0">
              <a:solidFill>
                <a:srgbClr val="FFFF00"/>
              </a:solidFill>
              <a:ea typeface="SimSun" pitchFamily="2" charset="-122"/>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3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800" decel="100000"/>
                                        <p:tgtEl>
                                          <p:spTgt spid="9"/>
                                        </p:tgtEl>
                                      </p:cBhvr>
                                    </p:animEffect>
                                    <p:anim calcmode="lin" valueType="num">
                                      <p:cBhvr>
                                        <p:cTn id="12" dur="800" decel="100000" fill="hold"/>
                                        <p:tgtEl>
                                          <p:spTgt spid="9"/>
                                        </p:tgtEl>
                                        <p:attrNameLst>
                                          <p:attrName>style.rotation</p:attrName>
                                        </p:attrNameLst>
                                      </p:cBhvr>
                                      <p:tavLst>
                                        <p:tav tm="0">
                                          <p:val>
                                            <p:fltVal val="-90"/>
                                          </p:val>
                                        </p:tav>
                                        <p:tav tm="100000">
                                          <p:val>
                                            <p:fltVal val="0"/>
                                          </p:val>
                                        </p:tav>
                                      </p:tavLst>
                                    </p:anim>
                                    <p:anim calcmode="lin" valueType="num">
                                      <p:cBhvr>
                                        <p:cTn id="13" dur="800" decel="100000" fill="hold"/>
                                        <p:tgtEl>
                                          <p:spTgt spid="9"/>
                                        </p:tgtEl>
                                        <p:attrNameLst>
                                          <p:attrName>ppt_x</p:attrName>
                                        </p:attrNameLst>
                                      </p:cBhvr>
                                      <p:tavLst>
                                        <p:tav tm="0">
                                          <p:val>
                                            <p:strVal val="#ppt_x+0.4"/>
                                          </p:val>
                                        </p:tav>
                                        <p:tav tm="100000">
                                          <p:val>
                                            <p:strVal val="#ppt_x-0.05"/>
                                          </p:val>
                                        </p:tav>
                                      </p:tavLst>
                                    </p:anim>
                                    <p:anim calcmode="lin" valueType="num">
                                      <p:cBhvr>
                                        <p:cTn id="14" dur="800" decel="100000" fill="hold"/>
                                        <p:tgtEl>
                                          <p:spTgt spid="9"/>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17" fill="hold">
                            <p:stCondLst>
                              <p:cond delay="3000"/>
                            </p:stCondLst>
                            <p:childTnLst>
                              <p:par>
                                <p:cTn id="18" presetID="3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800" decel="100000"/>
                                        <p:tgtEl>
                                          <p:spTgt spid="10"/>
                                        </p:tgtEl>
                                      </p:cBhvr>
                                    </p:animEffect>
                                    <p:anim calcmode="lin" valueType="num">
                                      <p:cBhvr>
                                        <p:cTn id="21" dur="800" decel="100000" fill="hold"/>
                                        <p:tgtEl>
                                          <p:spTgt spid="10"/>
                                        </p:tgtEl>
                                        <p:attrNameLst>
                                          <p:attrName>style.rotation</p:attrName>
                                        </p:attrNameLst>
                                      </p:cBhvr>
                                      <p:tavLst>
                                        <p:tav tm="0">
                                          <p:val>
                                            <p:fltVal val="-90"/>
                                          </p:val>
                                        </p:tav>
                                        <p:tav tm="100000">
                                          <p:val>
                                            <p:fltVal val="0"/>
                                          </p:val>
                                        </p:tav>
                                      </p:tavLst>
                                    </p:anim>
                                    <p:anim calcmode="lin" valueType="num">
                                      <p:cBhvr>
                                        <p:cTn id="22" dur="800" decel="100000" fill="hold"/>
                                        <p:tgtEl>
                                          <p:spTgt spid="10"/>
                                        </p:tgtEl>
                                        <p:attrNameLst>
                                          <p:attrName>ppt_x</p:attrName>
                                        </p:attrNameLst>
                                      </p:cBhvr>
                                      <p:tavLst>
                                        <p:tav tm="0">
                                          <p:val>
                                            <p:strVal val="#ppt_x+0.4"/>
                                          </p:val>
                                        </p:tav>
                                        <p:tav tm="100000">
                                          <p:val>
                                            <p:strVal val="#ppt_x-0.05"/>
                                          </p:val>
                                        </p:tav>
                                      </p:tavLst>
                                    </p:anim>
                                    <p:anim calcmode="lin" valueType="num">
                                      <p:cBhvr>
                                        <p:cTn id="23" dur="800" decel="100000" fill="hold"/>
                                        <p:tgtEl>
                                          <p:spTgt spid="10"/>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26" fill="hold">
                            <p:stCondLst>
                              <p:cond delay="4000"/>
                            </p:stCondLst>
                            <p:childTnLst>
                              <p:par>
                                <p:cTn id="27" presetID="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20" y="152400"/>
            <a:ext cx="8229600" cy="7432804"/>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SimSun" charset="-122"/>
                <a:cs typeface="Times New Roman" pitchFamily="18" charset="0"/>
              </a:rPr>
              <a:t>LIST OF TABLES</a:t>
            </a:r>
          </a:p>
          <a:p>
            <a:pPr algn="ctr" fontAlgn="auto">
              <a:spcBef>
                <a:spcPts val="0"/>
              </a:spcBef>
              <a:spcAft>
                <a:spcPts val="0"/>
              </a:spcAft>
              <a:defRPr/>
            </a:pPr>
            <a:endParaRPr lang="en-US" sz="3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endParaRPr>
          </a:p>
          <a:p>
            <a:pPr algn="just" fontAlgn="auto">
              <a:spcBef>
                <a:spcPts val="0"/>
              </a:spcBef>
              <a:spcAft>
                <a:spcPts val="0"/>
              </a:spcAft>
              <a:defRPr/>
            </a:pPr>
            <a:endParaRPr lang="en-US" sz="2400" b="1" spc="50" dirty="0">
              <a:ln w="11430"/>
              <a:solidFill>
                <a:srgbClr val="002060"/>
              </a:solidFill>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endParaRPr>
          </a:p>
          <a:p>
            <a:pPr algn="just" fontAlgn="auto">
              <a:spcBef>
                <a:spcPts val="0"/>
              </a:spcBef>
              <a:spcAft>
                <a:spcPts val="600"/>
              </a:spcAft>
              <a:defRPr/>
            </a:pPr>
            <a:r>
              <a:rPr lang="en-US" sz="24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a:t>
            </a: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Table No.   Title of the Table	      Page No.</a:t>
            </a:r>
          </a:p>
          <a:p>
            <a:pPr algn="just" fontAlgn="auto">
              <a:spcBef>
                <a:spcPts val="0"/>
              </a:spcBef>
              <a:spcAft>
                <a:spcPts val="600"/>
              </a:spcAft>
              <a:defRPr/>
            </a:pPr>
            <a:endParaRPr lang="en-US" sz="10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endParaRP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1.1</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1.2</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2.1</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2.2</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3.1</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3.2</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4.1</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4.2</a:t>
            </a:r>
          </a:p>
          <a:p>
            <a:pPr algn="just" fontAlgn="auto">
              <a:spcBef>
                <a:spcPts val="0"/>
              </a:spcBef>
              <a:spcAft>
                <a:spcPts val="0"/>
              </a:spcAft>
              <a:defRPr/>
            </a:pPr>
            <a:endParaRPr lang="en-US" sz="24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endParaRPr>
          </a:p>
          <a:p>
            <a:pPr algn="just" fontAlgn="auto">
              <a:spcBef>
                <a:spcPts val="0"/>
              </a:spcBef>
              <a:spcAft>
                <a:spcPts val="0"/>
              </a:spcAft>
              <a:defRPr/>
            </a:pPr>
            <a:endParaRPr lang="en-US" sz="24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endParaRPr>
          </a:p>
        </p:txBody>
      </p:sp>
      <p:grpSp>
        <p:nvGrpSpPr>
          <p:cNvPr id="3" name="Group 12"/>
          <p:cNvGrpSpPr>
            <a:grpSpLocks/>
          </p:cNvGrpSpPr>
          <p:nvPr/>
        </p:nvGrpSpPr>
        <p:grpSpPr bwMode="auto">
          <a:xfrm>
            <a:off x="244475" y="1295400"/>
            <a:ext cx="8548688" cy="5334000"/>
            <a:chOff x="243840" y="1905000"/>
            <a:chExt cx="8549640" cy="4343400"/>
          </a:xfrm>
        </p:grpSpPr>
        <p:cxnSp>
          <p:nvCxnSpPr>
            <p:cNvPr id="4" name="Straight Connector 3"/>
            <p:cNvCxnSpPr/>
            <p:nvPr/>
          </p:nvCxnSpPr>
          <p:spPr>
            <a:xfrm>
              <a:off x="243840" y="1905000"/>
              <a:ext cx="8533763" cy="12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43840" y="2497047"/>
              <a:ext cx="8533763" cy="12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82040" y="4076553"/>
              <a:ext cx="4342107"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9717" y="6247108"/>
              <a:ext cx="8533763" cy="1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4046568" y="4076700"/>
              <a:ext cx="434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927066" y="4075906"/>
              <a:ext cx="434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607343" y="4075260"/>
              <a:ext cx="4342108"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wipe(down)">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down)">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wipe(down)">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wipe(down)">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wipe(down)">
                                      <p:cBhvr>
                                        <p:cTn id="37" dur="500"/>
                                        <p:tgtEl>
                                          <p:spTgt spid="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wipe(down)">
                                      <p:cBhvr>
                                        <p:cTn id="42" dur="500"/>
                                        <p:tgtEl>
                                          <p:spTgt spid="2">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Effect transition="in" filter="wipe(down)">
                                      <p:cBhvr>
                                        <p:cTn id="47" dur="500"/>
                                        <p:tgtEl>
                                          <p:spTgt spid="2">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
                                            <p:txEl>
                                              <p:pRg st="12" end="12"/>
                                            </p:txEl>
                                          </p:spTgt>
                                        </p:tgtEl>
                                        <p:attrNameLst>
                                          <p:attrName>style.visibility</p:attrName>
                                        </p:attrNameLst>
                                      </p:cBhvr>
                                      <p:to>
                                        <p:strVal val="visible"/>
                                      </p:to>
                                    </p:set>
                                    <p:animEffect transition="in" filter="wipe(down)">
                                      <p:cBhvr>
                                        <p:cTn id="5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20" y="337155"/>
            <a:ext cx="8229600" cy="7278916"/>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SimSun" charset="-122"/>
                <a:cs typeface="Times New Roman" pitchFamily="18" charset="0"/>
              </a:rPr>
              <a:t>LIST OF DIAGRAMS/GRAPHS</a:t>
            </a:r>
          </a:p>
          <a:p>
            <a:pPr algn="ctr" fontAlgn="auto">
              <a:spcBef>
                <a:spcPts val="0"/>
              </a:spcBef>
              <a:spcAft>
                <a:spcPts val="0"/>
              </a:spcAft>
              <a:defRPr/>
            </a:pPr>
            <a:endParaRPr lang="en-US" sz="3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endParaRPr>
          </a:p>
          <a:p>
            <a:pPr algn="just" fontAlgn="auto">
              <a:spcBef>
                <a:spcPts val="0"/>
              </a:spcBef>
              <a:spcAft>
                <a:spcPts val="0"/>
              </a:spcAft>
              <a:defRPr/>
            </a:pPr>
            <a:endParaRPr lang="en-US" sz="2400" b="1" spc="50" dirty="0">
              <a:ln w="11430"/>
              <a:solidFill>
                <a:srgbClr val="002060"/>
              </a:solidFill>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endParaRPr>
          </a:p>
          <a:p>
            <a:pPr algn="just" fontAlgn="auto">
              <a:spcBef>
                <a:spcPts val="0"/>
              </a:spcBef>
              <a:spcAft>
                <a:spcPts val="600"/>
              </a:spcAft>
              <a:defRPr/>
            </a:pPr>
            <a:r>
              <a:rPr lang="en-US" sz="24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a:t>
            </a: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Table No.    Title of the Table	      Page No.</a:t>
            </a:r>
          </a:p>
          <a:p>
            <a:pPr algn="just" fontAlgn="auto">
              <a:spcBef>
                <a:spcPts val="0"/>
              </a:spcBef>
              <a:spcAft>
                <a:spcPts val="600"/>
              </a:spcAft>
              <a:defRPr/>
            </a:pPr>
            <a:endParaRPr lang="en-US" sz="10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endParaRP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1.1</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1.2</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2.1</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2.2</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3.1</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3.2</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4.1</a:t>
            </a:r>
          </a:p>
          <a:p>
            <a:pPr algn="just" fontAlgn="auto">
              <a:spcBef>
                <a:spcPts val="0"/>
              </a:spcBef>
              <a:spcAft>
                <a:spcPts val="600"/>
              </a:spcAft>
              <a:defRPr/>
            </a:pPr>
            <a:r>
              <a:rPr lang="en-US" sz="32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rPr>
              <a:t>       4.2</a:t>
            </a:r>
          </a:p>
          <a:p>
            <a:pPr algn="just" fontAlgn="auto">
              <a:spcBef>
                <a:spcPts val="0"/>
              </a:spcBef>
              <a:spcAft>
                <a:spcPts val="0"/>
              </a:spcAft>
              <a:defRPr/>
            </a:pPr>
            <a:endParaRPr lang="en-US" sz="24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endParaRPr>
          </a:p>
          <a:p>
            <a:pPr algn="just" fontAlgn="auto">
              <a:spcBef>
                <a:spcPts val="0"/>
              </a:spcBef>
              <a:spcAft>
                <a:spcPts val="0"/>
              </a:spcAft>
              <a:defRPr/>
            </a:pPr>
            <a:endParaRPr lang="en-US" sz="2400" b="1" spc="50" dirty="0">
              <a:ln w="11430"/>
              <a:effectLst>
                <a:outerShdw blurRad="76200" dist="50800" dir="5400000" algn="tl" rotWithShape="0">
                  <a:srgbClr val="000000">
                    <a:alpha val="65000"/>
                  </a:srgbClr>
                </a:outerShdw>
              </a:effectLst>
              <a:latin typeface="Times New Roman" pitchFamily="18" charset="0"/>
              <a:ea typeface="SimSun" charset="-122"/>
              <a:cs typeface="Times New Roman" pitchFamily="18" charset="0"/>
            </a:endParaRPr>
          </a:p>
        </p:txBody>
      </p:sp>
      <p:grpSp>
        <p:nvGrpSpPr>
          <p:cNvPr id="3" name="Group 2"/>
          <p:cNvGrpSpPr>
            <a:grpSpLocks/>
          </p:cNvGrpSpPr>
          <p:nvPr/>
        </p:nvGrpSpPr>
        <p:grpSpPr bwMode="auto">
          <a:xfrm>
            <a:off x="244475" y="1143000"/>
            <a:ext cx="8548688" cy="5486400"/>
            <a:chOff x="243840" y="1905000"/>
            <a:chExt cx="8549640" cy="4343400"/>
          </a:xfrm>
        </p:grpSpPr>
        <p:cxnSp>
          <p:nvCxnSpPr>
            <p:cNvPr id="4" name="Straight Connector 3"/>
            <p:cNvCxnSpPr/>
            <p:nvPr/>
          </p:nvCxnSpPr>
          <p:spPr>
            <a:xfrm>
              <a:off x="243840" y="1905000"/>
              <a:ext cx="8533763" cy="12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43840" y="2496939"/>
              <a:ext cx="8533763" cy="12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82022" y="4076535"/>
              <a:ext cx="4342143"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59717" y="6247144"/>
              <a:ext cx="8533763" cy="12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4046568" y="4076700"/>
              <a:ext cx="4343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927066" y="4075906"/>
              <a:ext cx="434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6607325" y="4075278"/>
              <a:ext cx="4342144"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23950"/>
            <a:ext cx="8382000" cy="5402263"/>
          </a:xfrm>
          <a:prstGeom prst="rect">
            <a:avLst/>
          </a:prstGeom>
          <a:effectLst>
            <a:outerShdw blurRad="50800" dist="38100" dir="5400000" algn="t" rotWithShape="0">
              <a:prstClr val="black">
                <a:alpha val="40000"/>
              </a:prstClr>
            </a:outerShdw>
          </a:effectLst>
        </p:spPr>
        <p:txBody>
          <a:bodyPr>
            <a:spAutoFit/>
          </a:bodyPr>
          <a:lstStyle/>
          <a:p>
            <a:pPr algn="just">
              <a:defRPr/>
            </a:pP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meyemes</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Henues</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ceQ</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meJe&amp;MeefkeÌleceeve</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HejceefHelee</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Hejceelcee</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SJeb</a:t>
            </a:r>
            <a:r>
              <a:rPr lang="en-US" sz="3450" b="1" dirty="0">
                <a:solidFill>
                  <a:srgbClr val="002060"/>
                </a:solidFill>
                <a:effectLst>
                  <a:outerShdw blurRad="38100" dist="38100" dir="2700000" algn="tl">
                    <a:srgbClr val="000000">
                      <a:alpha val="43137"/>
                    </a:srgbClr>
                  </a:outerShdw>
                </a:effectLst>
                <a:latin typeface="AkrutiDevPriya" pitchFamily="2" charset="0"/>
              </a:rPr>
              <a:t> jepe³eesefieveer </a:t>
            </a:r>
            <a:r>
              <a:rPr lang="en-US" sz="3450" b="1" dirty="0" err="1">
                <a:solidFill>
                  <a:srgbClr val="002060"/>
                </a:solidFill>
                <a:effectLst>
                  <a:outerShdw blurRad="38100" dist="38100" dir="2700000" algn="tl">
                    <a:srgbClr val="000000">
                      <a:alpha val="43137"/>
                    </a:srgbClr>
                  </a:outerShdw>
                </a:effectLst>
                <a:latin typeface="AkrutiDevPriya" pitchFamily="2" charset="0"/>
              </a:rPr>
              <a:t>ye´.kegÀ</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oeoer</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peevekeÀer</a:t>
            </a:r>
            <a:r>
              <a:rPr lang="en-US" sz="3450" b="1" dirty="0">
                <a:solidFill>
                  <a:srgbClr val="002060"/>
                </a:solidFill>
                <a:effectLst>
                  <a:outerShdw blurRad="38100" dist="38100" dir="2700000" algn="tl">
                    <a:srgbClr val="000000">
                      <a:alpha val="43137"/>
                    </a:srgbClr>
                  </a:outerShdw>
                </a:effectLst>
                <a:latin typeface="AkrutiDevPriya" pitchFamily="2" charset="0"/>
              </a:rPr>
              <a:t>, cegK³e </a:t>
            </a:r>
            <a:r>
              <a:rPr lang="en-US" sz="3450" b="1" dirty="0" err="1">
                <a:solidFill>
                  <a:srgbClr val="002060"/>
                </a:solidFill>
                <a:effectLst>
                  <a:outerShdw blurRad="38100" dist="38100" dir="2700000" algn="tl">
                    <a:srgbClr val="000000">
                      <a:alpha val="43137"/>
                    </a:srgbClr>
                  </a:outerShdw>
                </a:effectLst>
                <a:latin typeface="AkrutiDevPriya" pitchFamily="2" charset="0"/>
              </a:rPr>
              <a:t>He´MeeefmekeÀe</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ye´ïeekegÀceejer</a:t>
            </a:r>
            <a:r>
              <a:rPr lang="en-US" sz="3450" b="1" dirty="0">
                <a:solidFill>
                  <a:srgbClr val="002060"/>
                </a:solidFill>
                <a:effectLst>
                  <a:outerShdw blurRad="38100" dist="38100" dir="2700000" algn="tl">
                    <a:srgbClr val="000000">
                      <a:alpha val="43137"/>
                    </a:srgbClr>
                  </a:outerShdw>
                </a:effectLst>
                <a:latin typeface="AkrutiDevPriya" pitchFamily="2" charset="0"/>
              </a:rPr>
              <a:t>]</a:t>
            </a:r>
            <a:r>
              <a:rPr lang="en-US" sz="3450" b="1" dirty="0" err="1">
                <a:solidFill>
                  <a:srgbClr val="002060"/>
                </a:solidFill>
                <a:effectLst>
                  <a:outerShdw blurRad="38100" dist="38100" dir="2700000" algn="tl">
                    <a:srgbClr val="000000">
                      <a:alpha val="43137"/>
                    </a:srgbClr>
                  </a:outerShdw>
                </a:effectLst>
                <a:latin typeface="AkrutiDevPriya" pitchFamily="2" charset="0"/>
              </a:rPr>
              <a:t>pe</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keÀe</a:t>
            </a:r>
            <a:r>
              <a:rPr lang="en-US" sz="3450" b="1" dirty="0">
                <a:solidFill>
                  <a:srgbClr val="002060"/>
                </a:solidFill>
                <a:effectLst>
                  <a:outerShdw blurRad="38100" dist="38100" dir="2700000" algn="tl">
                    <a:srgbClr val="000000">
                      <a:alpha val="43137"/>
                    </a:srgbClr>
                  </a:outerShdw>
                </a:effectLst>
                <a:latin typeface="AkrutiDevPriya" pitchFamily="2" charset="0"/>
              </a:rPr>
              <a:t> Ëo³e </a:t>
            </a:r>
            <a:r>
              <a:rPr lang="en-US" sz="3450" b="1" dirty="0" err="1">
                <a:solidFill>
                  <a:srgbClr val="002060"/>
                </a:solidFill>
                <a:effectLst>
                  <a:outerShdw blurRad="38100" dist="38100" dir="2700000" algn="tl">
                    <a:srgbClr val="000000">
                      <a:alpha val="43137"/>
                    </a:srgbClr>
                  </a:outerShdw>
                </a:effectLst>
                <a:latin typeface="AkrutiDevPriya" pitchFamily="2" charset="0"/>
              </a:rPr>
              <a:t>mes</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DeeYeej</a:t>
            </a:r>
            <a:r>
              <a:rPr lang="en-US" sz="3450" b="1" dirty="0">
                <a:solidFill>
                  <a:srgbClr val="002060"/>
                </a:solidFill>
                <a:effectLst>
                  <a:outerShdw blurRad="38100" dist="38100" dir="2700000" algn="tl">
                    <a:srgbClr val="000000">
                      <a:alpha val="43137"/>
                    </a:srgbClr>
                  </a:outerShdw>
                </a:effectLst>
                <a:latin typeface="AkrutiDevPriya" pitchFamily="2" charset="0"/>
              </a:rPr>
              <a:t> J³ekeÌle </a:t>
            </a:r>
            <a:r>
              <a:rPr lang="en-US" sz="3450" b="1" dirty="0" err="1">
                <a:solidFill>
                  <a:srgbClr val="002060"/>
                </a:solidFill>
                <a:effectLst>
                  <a:outerShdw blurRad="38100" dist="38100" dir="2700000" algn="tl">
                    <a:srgbClr val="000000">
                      <a:alpha val="43137"/>
                    </a:srgbClr>
                  </a:outerShdw>
                </a:effectLst>
                <a:latin typeface="AkrutiDevPriya" pitchFamily="2" charset="0"/>
              </a:rPr>
              <a:t>keÀjlee</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n@Bt</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efpevekesÀ</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mekeÀeMe</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SJeb</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MegYe</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mebkeÀuHeeW</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mes</a:t>
            </a:r>
            <a:r>
              <a:rPr lang="en-US" sz="3450" b="1" dirty="0">
                <a:solidFill>
                  <a:srgbClr val="002060"/>
                </a:solidFill>
                <a:effectLst>
                  <a:outerShdw blurRad="38100" dist="38100" dir="2700000" algn="tl">
                    <a:srgbClr val="000000">
                      <a:alpha val="43137"/>
                    </a:srgbClr>
                  </a:outerShdw>
                </a:effectLst>
                <a:latin typeface="AkrutiDevPriya" pitchFamily="2" charset="0"/>
              </a:rPr>
              <a:t> ³es keÀe³e&amp; </a:t>
            </a:r>
            <a:r>
              <a:rPr lang="en-US" sz="3450" b="1" dirty="0" err="1">
                <a:solidFill>
                  <a:srgbClr val="002060"/>
                </a:solidFill>
                <a:effectLst>
                  <a:outerShdw blurRad="38100" dist="38100" dir="2700000" algn="tl">
                    <a:srgbClr val="000000">
                      <a:alpha val="43137"/>
                    </a:srgbClr>
                  </a:outerShdw>
                </a:effectLst>
                <a:latin typeface="AkrutiDevPriya" pitchFamily="2" charset="0"/>
              </a:rPr>
              <a:t>menpe</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mecHevve</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ngDee</a:t>
            </a:r>
            <a:r>
              <a:rPr lang="en-US" sz="3450" b="1" dirty="0">
                <a:solidFill>
                  <a:srgbClr val="002060"/>
                </a:solidFill>
                <a:effectLst>
                  <a:outerShdw blurRad="38100" dist="38100" dir="2700000" algn="tl">
                    <a:srgbClr val="000000">
                      <a:alpha val="43137"/>
                    </a:srgbClr>
                  </a:outerShdw>
                </a:effectLst>
                <a:latin typeface="AkrutiDevPriya" pitchFamily="2" charset="0"/>
              </a:rPr>
              <a:t>~</a:t>
            </a:r>
          </a:p>
          <a:p>
            <a:pPr algn="just">
              <a:defRPr/>
            </a:pPr>
            <a:r>
              <a:rPr lang="en-US" sz="3450" b="1" dirty="0">
                <a:solidFill>
                  <a:srgbClr val="002060"/>
                </a:solidFill>
                <a:effectLst>
                  <a:outerShdw blurRad="38100" dist="38100" dir="2700000" algn="tl">
                    <a:srgbClr val="000000">
                      <a:alpha val="43137"/>
                    </a:srgbClr>
                  </a:outerShdw>
                </a:effectLst>
                <a:latin typeface="AkrutiDevPriya" pitchFamily="2" charset="0"/>
              </a:rPr>
              <a:t>	jepe³eesieer </a:t>
            </a:r>
            <a:r>
              <a:rPr lang="en-US" sz="3450" b="1" dirty="0" err="1">
                <a:solidFill>
                  <a:srgbClr val="002060"/>
                </a:solidFill>
                <a:effectLst>
                  <a:outerShdw blurRad="38100" dist="38100" dir="2700000" algn="tl">
                    <a:srgbClr val="000000">
                      <a:alpha val="43137"/>
                    </a:srgbClr>
                  </a:outerShdw>
                </a:effectLst>
                <a:latin typeface="AkrutiDevPriya" pitchFamily="2" charset="0"/>
              </a:rPr>
              <a:t>ye´.kegÀ</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efveJezj</a:t>
            </a:r>
            <a:r>
              <a:rPr lang="en-US" sz="3450" b="1" dirty="0">
                <a:solidFill>
                  <a:srgbClr val="002060"/>
                </a:solidFill>
                <a:effectLst>
                  <a:outerShdw blurRad="38100" dist="38100" dir="2700000" algn="tl">
                    <a:srgbClr val="000000">
                      <a:alpha val="43137"/>
                    </a:srgbClr>
                  </a:outerShdw>
                </a:effectLst>
                <a:latin typeface="AkrutiDevPriya" pitchFamily="2" charset="0"/>
              </a:rPr>
              <a:t>, DeO³e#e, </a:t>
            </a:r>
            <a:r>
              <a:rPr lang="en-US" sz="3450" b="1" dirty="0" err="1">
                <a:solidFill>
                  <a:srgbClr val="002060"/>
                </a:solidFill>
                <a:effectLst>
                  <a:outerShdw blurRad="38100" dist="38100" dir="2700000" algn="tl">
                    <a:srgbClr val="000000">
                      <a:alpha val="43137"/>
                    </a:srgbClr>
                  </a:outerShdw>
                </a:effectLst>
                <a:latin typeface="AkrutiDevPriya" pitchFamily="2" charset="0"/>
              </a:rPr>
              <a:t>efMe#ee</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He´Yeeie</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kesÀ</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He´efle</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ceQ</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efoue</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keÀer</a:t>
            </a:r>
            <a:r>
              <a:rPr lang="en-US" sz="3450" b="1" dirty="0">
                <a:solidFill>
                  <a:srgbClr val="002060"/>
                </a:solidFill>
                <a:effectLst>
                  <a:outerShdw blurRad="38100" dist="38100" dir="2700000" algn="tl">
                    <a:srgbClr val="000000">
                      <a:alpha val="43137"/>
                    </a:srgbClr>
                  </a:outerShdw>
                </a:effectLst>
                <a:latin typeface="AkrutiDevPriya" pitchFamily="2" charset="0"/>
              </a:rPr>
              <a:t> ienjeF&amp;³eeW </a:t>
            </a:r>
            <a:r>
              <a:rPr lang="en-US" sz="3450" b="1" dirty="0" err="1">
                <a:solidFill>
                  <a:srgbClr val="002060"/>
                </a:solidFill>
                <a:effectLst>
                  <a:outerShdw blurRad="38100" dist="38100" dir="2700000" algn="tl">
                    <a:srgbClr val="000000">
                      <a:alpha val="43137"/>
                    </a:srgbClr>
                  </a:outerShdw>
                </a:effectLst>
                <a:latin typeface="AkrutiDevPriya" pitchFamily="2" charset="0"/>
              </a:rPr>
              <a:t>mes</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DeeYeej</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He´keÀì</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keÀjlee</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nBt</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efpevekeÀer</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Hes´jCeeSb</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SJeb</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megPeeJe</a:t>
            </a:r>
            <a:r>
              <a:rPr lang="en-US" sz="3450" b="1" dirty="0">
                <a:solidFill>
                  <a:srgbClr val="002060"/>
                </a:solidFill>
                <a:effectLst>
                  <a:outerShdw blurRad="38100" dist="38100" dir="2700000" algn="tl">
                    <a:srgbClr val="000000">
                      <a:alpha val="43137"/>
                    </a:srgbClr>
                  </a:outerShdw>
                </a:effectLst>
                <a:latin typeface="AkrutiDevPriya" pitchFamily="2" charset="0"/>
              </a:rPr>
              <a:t> mece³e-mece³e </a:t>
            </a:r>
            <a:r>
              <a:rPr lang="en-US" sz="3450" b="1" dirty="0" err="1">
                <a:solidFill>
                  <a:srgbClr val="002060"/>
                </a:solidFill>
                <a:effectLst>
                  <a:outerShdw blurRad="38100" dist="38100" dir="2700000" algn="tl">
                    <a:srgbClr val="000000">
                      <a:alpha val="43137"/>
                    </a:srgbClr>
                  </a:outerShdw>
                </a:effectLst>
                <a:latin typeface="AkrutiDevPriya" pitchFamily="2" charset="0"/>
              </a:rPr>
              <a:t>cegPes</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efceueles</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jns</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nQ</a:t>
            </a:r>
            <a:r>
              <a:rPr lang="en-US" sz="3450" b="1" dirty="0">
                <a:solidFill>
                  <a:srgbClr val="002060"/>
                </a:solidFill>
                <a:effectLst>
                  <a:outerShdw blurRad="38100" dist="38100" dir="2700000" algn="tl">
                    <a:srgbClr val="000000">
                      <a:alpha val="43137"/>
                    </a:srgbClr>
                  </a:outerShdw>
                </a:effectLst>
                <a:latin typeface="AkrutiDevPriya" pitchFamily="2" charset="0"/>
              </a:rPr>
              <a:t>~</a:t>
            </a:r>
          </a:p>
          <a:p>
            <a:pPr algn="just">
              <a:defRPr/>
            </a:pPr>
            <a:r>
              <a:rPr lang="en-US" sz="3450" b="1" dirty="0">
                <a:solidFill>
                  <a:srgbClr val="002060"/>
                </a:solidFill>
                <a:effectLst>
                  <a:outerShdw blurRad="38100" dist="38100" dir="2700000" algn="tl">
                    <a:srgbClr val="000000">
                      <a:alpha val="43137"/>
                    </a:srgbClr>
                  </a:outerShdw>
                </a:effectLst>
                <a:latin typeface="AkrutiDevPriya" pitchFamily="2" charset="0"/>
              </a:rPr>
              <a:t>	jepe³eesieer </a:t>
            </a:r>
            <a:r>
              <a:rPr lang="en-US" sz="3450" b="1" dirty="0" err="1">
                <a:solidFill>
                  <a:srgbClr val="002060"/>
                </a:solidFill>
                <a:effectLst>
                  <a:outerShdw blurRad="38100" dist="38100" dir="2700000" algn="tl">
                    <a:srgbClr val="000000">
                      <a:alpha val="43137"/>
                    </a:srgbClr>
                  </a:outerShdw>
                </a:effectLst>
                <a:latin typeface="AkrutiDevPriya" pitchFamily="2" charset="0"/>
              </a:rPr>
              <a:t>ye´.kegÀ</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ce</a:t>
            </a:r>
            <a:r>
              <a:rPr lang="en-US" sz="3450" b="1" dirty="0">
                <a:solidFill>
                  <a:srgbClr val="002060"/>
                </a:solidFill>
                <a:effectLst>
                  <a:outerShdw blurRad="38100" dist="38100" dir="2700000" algn="tl">
                    <a:srgbClr val="000000">
                      <a:alpha val="43137"/>
                    </a:srgbClr>
                  </a:outerShdw>
                </a:effectLst>
                <a:latin typeface="AkrutiDevPriya" pitchFamily="2" charset="0"/>
              </a:rPr>
              <a:t>=l³ebgpe³e, GHeeO³e#e, </a:t>
            </a:r>
            <a:r>
              <a:rPr lang="en-US" sz="3450" b="1" dirty="0" err="1">
                <a:solidFill>
                  <a:srgbClr val="002060"/>
                </a:solidFill>
                <a:effectLst>
                  <a:outerShdw blurRad="38100" dist="38100" dir="2700000" algn="tl">
                    <a:srgbClr val="000000">
                      <a:alpha val="43137"/>
                    </a:srgbClr>
                  </a:outerShdw>
                </a:effectLst>
                <a:latin typeface="AkrutiDevPriya" pitchFamily="2" charset="0"/>
              </a:rPr>
              <a:t>efMe#ee</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He´Yeeie</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keÀe</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Yeer</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ceQ</a:t>
            </a:r>
            <a:r>
              <a:rPr lang="en-US" sz="3450" b="1" dirty="0">
                <a:solidFill>
                  <a:srgbClr val="002060"/>
                </a:solidFill>
                <a:effectLst>
                  <a:outerShdw blurRad="38100" dist="38100" dir="2700000" algn="tl">
                    <a:srgbClr val="000000">
                      <a:alpha val="43137"/>
                    </a:srgbClr>
                  </a:outerShdw>
                </a:effectLst>
                <a:latin typeface="AkrutiDevPriya" pitchFamily="2" charset="0"/>
              </a:rPr>
              <a:t> Ëo³e </a:t>
            </a:r>
            <a:r>
              <a:rPr lang="en-US" sz="3450" b="1" dirty="0" err="1">
                <a:solidFill>
                  <a:srgbClr val="002060"/>
                </a:solidFill>
                <a:effectLst>
                  <a:outerShdw blurRad="38100" dist="38100" dir="2700000" algn="tl">
                    <a:srgbClr val="000000">
                      <a:alpha val="43137"/>
                    </a:srgbClr>
                  </a:outerShdw>
                </a:effectLst>
                <a:latin typeface="AkrutiDevPriya" pitchFamily="2" charset="0"/>
              </a:rPr>
              <a:t>mes</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DeeYeej</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He´keÀì</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keÀjlee</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nBt</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efpevekeÀe</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Heie-Heie</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Hej</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cegPes</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ceeie&amp;oMe&amp;ve</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efceuelee</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jne</a:t>
            </a:r>
            <a:r>
              <a:rPr lang="en-US" sz="3450" b="1" dirty="0">
                <a:solidFill>
                  <a:srgbClr val="002060"/>
                </a:solidFill>
                <a:effectLst>
                  <a:outerShdw blurRad="38100" dist="38100" dir="2700000" algn="tl">
                    <a:srgbClr val="000000">
                      <a:alpha val="43137"/>
                    </a:srgbClr>
                  </a:outerShdw>
                </a:effectLst>
                <a:latin typeface="AkrutiDevPriya" pitchFamily="2" charset="0"/>
              </a:rPr>
              <a:t> </a:t>
            </a:r>
            <a:r>
              <a:rPr lang="en-US" sz="3450" b="1" dirty="0" err="1">
                <a:solidFill>
                  <a:srgbClr val="002060"/>
                </a:solidFill>
                <a:effectLst>
                  <a:outerShdw blurRad="38100" dist="38100" dir="2700000" algn="tl">
                    <a:srgbClr val="000000">
                      <a:alpha val="43137"/>
                    </a:srgbClr>
                  </a:outerShdw>
                </a:effectLst>
                <a:latin typeface="AkrutiDevPriya" pitchFamily="2" charset="0"/>
              </a:rPr>
              <a:t>nw</a:t>
            </a:r>
            <a:r>
              <a:rPr lang="en-US" sz="3450" b="1" dirty="0">
                <a:solidFill>
                  <a:srgbClr val="002060"/>
                </a:solidFill>
                <a:effectLst>
                  <a:outerShdw blurRad="38100" dist="38100" dir="2700000" algn="tl">
                    <a:srgbClr val="000000">
                      <a:alpha val="43137"/>
                    </a:srgbClr>
                  </a:outerShdw>
                </a:effectLst>
                <a:latin typeface="AkrutiDevPriya" pitchFamily="2" charset="0"/>
              </a:rPr>
              <a:t>~</a:t>
            </a:r>
          </a:p>
        </p:txBody>
      </p:sp>
      <p:sp>
        <p:nvSpPr>
          <p:cNvPr id="3" name="Rectangle 2"/>
          <p:cNvSpPr/>
          <p:nvPr/>
        </p:nvSpPr>
        <p:spPr>
          <a:xfrm>
            <a:off x="0" y="0"/>
            <a:ext cx="9144000" cy="1938992"/>
          </a:xfrm>
          <a:prstGeom prst="rect">
            <a:avLst/>
          </a:prstGeom>
        </p:spPr>
        <p:txBody>
          <a:bodyPr>
            <a:spAutoFit/>
          </a:bodyPr>
          <a:lstStyle/>
          <a:p>
            <a:pPr lvl="1" algn="ctr">
              <a:defRPr/>
            </a:pPr>
            <a:r>
              <a:rPr lang="en-US" sz="6000" b="1" dirty="0" err="1">
                <a:solidFill>
                  <a:srgbClr val="FF0000"/>
                </a:solidFill>
                <a:effectLst>
                  <a:outerShdw blurRad="38100" dist="38100" dir="2700000" algn="tl">
                    <a:srgbClr val="000000">
                      <a:alpha val="43137"/>
                    </a:srgbClr>
                  </a:outerShdw>
                </a:effectLst>
                <a:latin typeface="AkrutiDevPriya" pitchFamily="2" charset="0"/>
              </a:rPr>
              <a:t>DeefYemJeerke</a:t>
            </a:r>
            <a:r>
              <a:rPr lang="en-US" sz="6000" b="1" dirty="0">
                <a:solidFill>
                  <a:srgbClr val="FF0000"/>
                </a:solidFill>
                <a:effectLst>
                  <a:outerShdw blurRad="38100" dist="38100" dir="2700000" algn="tl">
                    <a:srgbClr val="000000">
                      <a:alpha val="43137"/>
                    </a:srgbClr>
                  </a:outerShdw>
                </a:effectLst>
                <a:latin typeface="AkrutiDevPriya" pitchFamily="2" charset="0"/>
              </a:rPr>
              <a:t>=</a:t>
            </a:r>
            <a:r>
              <a:rPr lang="en-US" sz="6000" b="1" dirty="0" err="1">
                <a:solidFill>
                  <a:srgbClr val="FF0000"/>
                </a:solidFill>
                <a:effectLst>
                  <a:outerShdw blurRad="38100" dist="38100" dir="2700000" algn="tl">
                    <a:srgbClr val="000000">
                      <a:alpha val="43137"/>
                    </a:srgbClr>
                  </a:outerShdw>
                </a:effectLst>
                <a:latin typeface="AkrutiDevPriya" pitchFamily="2" charset="0"/>
              </a:rPr>
              <a:t>Àefle</a:t>
            </a:r>
            <a:r>
              <a:rPr lang="en-US" sz="6000" b="1" dirty="0">
                <a:solidFill>
                  <a:srgbClr val="FF0000"/>
                </a:solidFill>
                <a:effectLst>
                  <a:outerShdw blurRad="38100" dist="38100" dir="2700000" algn="tl">
                    <a:srgbClr val="000000">
                      <a:alpha val="43137"/>
                    </a:srgbClr>
                  </a:outerShdw>
                </a:effectLst>
                <a:latin typeface="AkrutiDevPriya" pitchFamily="2" charset="0"/>
              </a:rPr>
              <a:t> (</a:t>
            </a:r>
            <a:r>
              <a:rPr lang="en-US" sz="3200" dirty="0">
                <a:ln w="18415" cmpd="sng">
                  <a:solidFill>
                    <a:srgbClr val="FFFFFF"/>
                  </a:solidFill>
                  <a:prstDash val="solid"/>
                </a:ln>
                <a:solidFill>
                  <a:srgbClr val="FF0000"/>
                </a:solidFill>
                <a:effectLst>
                  <a:outerShdw blurRad="38100" dist="38100" dir="2700000" algn="tl">
                    <a:srgbClr val="000000">
                      <a:alpha val="43137"/>
                    </a:srgbClr>
                  </a:outerShdw>
                </a:effectLst>
              </a:rPr>
              <a:t>ACKNOWLEDGEMENT)</a:t>
            </a:r>
            <a:r>
              <a:rPr lang="en-US" sz="6000" b="1" dirty="0">
                <a:solidFill>
                  <a:srgbClr val="FF0000"/>
                </a:solidFill>
                <a:effectLst>
                  <a:outerShdw blurRad="38100" dist="38100" dir="2700000" algn="tl">
                    <a:srgbClr val="000000">
                      <a:alpha val="43137"/>
                    </a:srgbClr>
                  </a:outerShdw>
                </a:effectLst>
                <a:latin typeface="AkrutiDevPriya" pitchFamily="2" charset="0"/>
              </a:rPr>
              <a:t>	</a:t>
            </a:r>
            <a:r>
              <a:rPr lang="en-US" sz="6000" b="1" dirty="0">
                <a:solidFill>
                  <a:srgbClr val="FFFF00"/>
                </a:solidFill>
                <a:effectLst>
                  <a:outerShdw blurRad="38100" dist="38100" dir="2700000" algn="tl">
                    <a:srgbClr val="000000">
                      <a:alpha val="43137"/>
                    </a:srgbClr>
                  </a:outerShdw>
                </a:effectLst>
                <a:latin typeface="AkrutiDevPriya" pitchFamily="2" charset="0"/>
              </a:rPr>
              <a:t>			</a:t>
            </a:r>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rek">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4264</TotalTime>
  <Words>3130</Words>
  <Application>Microsoft Office PowerPoint</Application>
  <PresentationFormat>On-screen Show (4:3)</PresentationFormat>
  <Paragraphs>535</Paragraphs>
  <Slides>60</Slides>
  <Notes>42</Notes>
  <HiddenSlides>0</HiddenSlides>
  <MMClips>0</MMClips>
  <ScaleCrop>false</ScaleCrop>
  <HeadingPairs>
    <vt:vector size="4" baseType="variant">
      <vt:variant>
        <vt:lpstr>Theme</vt:lpstr>
      </vt:variant>
      <vt:variant>
        <vt:i4>3</vt:i4>
      </vt:variant>
      <vt:variant>
        <vt:lpstr>Slide Titles</vt:lpstr>
      </vt:variant>
      <vt:variant>
        <vt:i4>60</vt:i4>
      </vt:variant>
    </vt:vector>
  </HeadingPairs>
  <TitlesOfParts>
    <vt:vector size="63" baseType="lpstr">
      <vt:lpstr>Trek</vt:lpstr>
      <vt:lpstr>Equity</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shanmugavelgt</dc:creator>
  <cp:lastModifiedBy>RPGUPTA</cp:lastModifiedBy>
  <cp:revision>699</cp:revision>
  <dcterms:created xsi:type="dcterms:W3CDTF">2009-09-05T03:49:39Z</dcterms:created>
  <dcterms:modified xsi:type="dcterms:W3CDTF">2012-01-08T09:01:23Z</dcterms:modified>
</cp:coreProperties>
</file>