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hmakumaris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ITHWIRAJ\Pictures\bkpics\brahma_kumaris_logo_c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2227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ITHWIRAJ\Pictures\vlcsnap-2013-09-15-07h56m20s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2400"/>
            <a:ext cx="4538133" cy="2552700"/>
          </a:xfrm>
          <a:prstGeom prst="rect">
            <a:avLst/>
          </a:prstGeom>
          <a:noFill/>
        </p:spPr>
      </p:pic>
      <p:pic>
        <p:nvPicPr>
          <p:cNvPr id="1027" name="Picture 3" descr="C:\Users\PRITHWIRAJ\Pictures\vlcsnap-2013-09-15-08h20m54s2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343400"/>
            <a:ext cx="3581400" cy="2098477"/>
          </a:xfrm>
          <a:prstGeom prst="rect">
            <a:avLst/>
          </a:prstGeom>
          <a:noFill/>
        </p:spPr>
      </p:pic>
      <p:pic>
        <p:nvPicPr>
          <p:cNvPr id="1028" name="Picture 4" descr="C:\Users\PRITHWIRAJ\Pictures\vlcsnap-2013-09-14-07h31m52s3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228600" y="1828800"/>
            <a:ext cx="3276600" cy="1924050"/>
          </a:xfrm>
          <a:prstGeom prst="rect">
            <a:avLst/>
          </a:prstGeom>
          <a:noFill/>
        </p:spPr>
      </p:pic>
      <p:pic>
        <p:nvPicPr>
          <p:cNvPr id="1029" name="Picture 5" descr="C:\Users\PRITHWIRAJ\Pictures\vlcsnap-2013-08-25-10h04m43s16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343400"/>
            <a:ext cx="3867912" cy="21336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-83375" y="533400"/>
            <a:ext cx="40799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রাজ যোগের দ্বারা ৩</a:t>
            </a:r>
          </a:p>
          <a:p>
            <a:pPr algn="ctr"/>
            <a:r>
              <a:rPr lang="bn-IN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-লোকের অনুভূতি </a:t>
            </a:r>
            <a:endParaRPr lang="en-US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3997" y="3048000"/>
            <a:ext cx="18742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স্থুল লোক </a:t>
            </a:r>
            <a:endParaRPr lang="en-U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71878" y="5410200"/>
            <a:ext cx="19495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সুক্ষ লোক </a:t>
            </a:r>
            <a:endParaRPr lang="en-U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1600" y="5486400"/>
            <a:ext cx="343395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পরমধাম –</a:t>
            </a:r>
          </a:p>
          <a:p>
            <a:pPr algn="ctr"/>
            <a:r>
              <a:rPr lang="bn-IN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আত্মাদের নিবাস স্থান 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ITHWIRAJ\Pictures\bk-wallpapers\bengali photos &amp;  BANNERS,PAMPLETS\vlcsnap-2014-02-21-08h12m41s2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"/>
            <a:ext cx="5900615" cy="43148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6698" y="4953000"/>
            <a:ext cx="83247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এই সৃষ্টি চক্র ৫০০০ বছর পর </a:t>
            </a:r>
          </a:p>
          <a:p>
            <a:pPr algn="ctr"/>
            <a:r>
              <a:rPr lang="bn-IN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পর হুবহু পূনরাবৃত্তি হয় |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ITHWIRAJ\Pictures\bk-wallpapers\bengali photos &amp;  BANNERS,PAMPLETS\lad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190179" y="762000"/>
            <a:ext cx="5953821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পুরো সৃষ্টি চক্তকে </a:t>
            </a:r>
          </a:p>
          <a:p>
            <a:pPr algn="ctr"/>
            <a:r>
              <a:rPr lang="bn-IN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এক সিড়ির সাথে তুলনা </a:t>
            </a:r>
          </a:p>
          <a:p>
            <a:pPr algn="ctr"/>
            <a:r>
              <a:rPr lang="bn-IN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করা যেতে পারে |</a:t>
            </a:r>
          </a:p>
          <a:p>
            <a:pPr algn="ctr"/>
            <a:r>
              <a:rPr lang="bn-IN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সত্যযুগ,ত্রেতা যুগ ,দাপর্যুগ ,</a:t>
            </a:r>
          </a:p>
          <a:p>
            <a:pPr algn="ctr"/>
            <a:r>
              <a:rPr lang="bn-IN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আর শেষে কলিযুগে এসে আমরা পৌছেছি|</a:t>
            </a:r>
          </a:p>
          <a:p>
            <a:pPr algn="ctr"/>
            <a:r>
              <a:rPr lang="bn-IN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এই সময় ধর্মের অতি গ্লানির সময় </a:t>
            </a:r>
          </a:p>
          <a:p>
            <a:pPr algn="ctr"/>
            <a:r>
              <a:rPr lang="bn-IN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নিরাকার পরম পিতা শিব সকার </a:t>
            </a:r>
          </a:p>
          <a:p>
            <a:pPr algn="ctr"/>
            <a:r>
              <a:rPr lang="bn-IN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ব্রহ্মার শরীরের মাধ্যমে </a:t>
            </a:r>
          </a:p>
          <a:p>
            <a:pPr algn="ctr"/>
            <a:r>
              <a:rPr lang="bn-IN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নতুন দুনিয়ার স্থাপনার </a:t>
            </a:r>
          </a:p>
          <a:p>
            <a:pPr algn="ctr"/>
            <a:r>
              <a:rPr lang="bn-IN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কাজ করছে এই পুরসত্তম সঙ্গম যুগে |</a:t>
            </a:r>
          </a:p>
          <a:p>
            <a:pPr algn="ctr"/>
            <a:r>
              <a:rPr lang="bn-IN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ITHWIRAJ\Pictures\bk-wallpapers\bk-course\10518_136348648044_815983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"/>
            <a:ext cx="4837184" cy="32194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" y="3276600"/>
            <a:ext cx="808426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তারা সকলে বলেছে যে পরমাত্মা এক নিরাকার </a:t>
            </a:r>
          </a:p>
          <a:p>
            <a:pPr algn="ctr"/>
            <a:r>
              <a:rPr lang="bn-IN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জ্যোতি বিন্দু |</a:t>
            </a:r>
            <a:endParaRPr lang="en-U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5" name="Picture 3" descr="C:\Users\PRITHWIRAJ\Pictures\bk-wallpapers\bk-course\1375058_582444958485117_155186789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343400"/>
            <a:ext cx="2971800" cy="222700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41046" y="4876800"/>
            <a:ext cx="517641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তাই আসুন আমরা আবার এক </a:t>
            </a:r>
          </a:p>
          <a:p>
            <a:pPr algn="ctr"/>
            <a:r>
              <a:rPr lang="bn-IN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হয়ে এক সুন্দর স্রষ্টির নিমান করি |</a:t>
            </a:r>
          </a:p>
          <a:p>
            <a:pPr algn="ctr"/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823" y="609600"/>
            <a:ext cx="8696611" cy="54476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ব্রহ্মা কুমারিস সংস্থ্যার সাথে </a:t>
            </a:r>
          </a:p>
          <a:p>
            <a:pPr algn="ctr"/>
            <a:r>
              <a:rPr lang="bn-IN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যোগাযোগ করতে বা নিজের</a:t>
            </a:r>
          </a:p>
          <a:p>
            <a:pPr algn="ctr"/>
            <a:r>
              <a:rPr lang="bn-IN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সন্নিকটের সেন্টারের খোজ জানতে  :</a:t>
            </a:r>
          </a:p>
          <a:p>
            <a:pPr algn="ctr"/>
            <a:r>
              <a:rPr lang="en-IN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2"/>
              </a:rPr>
              <a:t>www.brahmakumaris.com</a:t>
            </a:r>
            <a:endParaRPr lang="en-IN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en-IN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Call us at :</a:t>
            </a:r>
          </a:p>
          <a:p>
            <a:pPr algn="ctr"/>
            <a:r>
              <a:rPr lang="en-IN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9999344555/9999344666</a:t>
            </a:r>
            <a:endParaRPr lang="bn-IN" sz="5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ITHWIRAJ\Pictures\vlcsnap-2013-09-15-01h28m58s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2796" y="3886200"/>
            <a:ext cx="4480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৭ দিনের কোর্স </a:t>
            </a:r>
            <a:endParaRPr lang="en-U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 descr="C:\Users\PRITHWIRAJ\Pictures\vlcsnap-2013-09-14-06h19m29s1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14900"/>
            <a:ext cx="2590800" cy="19431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123615" y="5257800"/>
            <a:ext cx="5392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bn-IN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আসুন শুরু করি ...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ITHWIRAJ\Pictures\vlcsnap-2013-09-14-06h41m46s1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81600" y="2209800"/>
            <a:ext cx="3522414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আমি কে ?</a:t>
            </a:r>
          </a:p>
          <a:p>
            <a:pPr algn="ctr"/>
            <a:r>
              <a:rPr lang="bn-IN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নিজেকে প্রশ্ন করুন যে আমি কি এই শরীর |</a:t>
            </a:r>
            <a:endParaRPr lang="en-U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PRITHWIRAJ\Pictures\vlcsnap-2013-09-14-06h40m53s1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677400" cy="7258050"/>
          </a:xfrm>
          <a:prstGeom prst="rect">
            <a:avLst/>
          </a:prstGeom>
          <a:noFill/>
        </p:spPr>
      </p:pic>
      <p:pic>
        <p:nvPicPr>
          <p:cNvPr id="4102" name="Picture 6" descr="C:\Users\PRITHWIRAJ\Pictures\vlcsnap-2013-08-25-10h43m26s1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905000" y="4495800"/>
            <a:ext cx="5812677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আমি একটা অতি সুক্ষ জ্যোতি বিন্দু আত্মা যে এই শরীরকে </a:t>
            </a:r>
            <a:r>
              <a:rPr lang="bn-IN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চালাই </a:t>
            </a:r>
            <a:r>
              <a:rPr lang="bn-IN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|</a:t>
            </a:r>
            <a:endParaRPr lang="en-US" sz="36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ITHWIRAJ\Pictures\vlcsnap-2013-09-15-08h36m14s2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0"/>
            <a:ext cx="3962400" cy="2971800"/>
          </a:xfrm>
          <a:prstGeom prst="rect">
            <a:avLst/>
          </a:prstGeom>
          <a:noFill/>
        </p:spPr>
      </p:pic>
      <p:pic>
        <p:nvPicPr>
          <p:cNvPr id="1027" name="Picture 3" descr="C:\Users\PRITHWIRAJ\Pictures\vlcsnap-2013-09-15-08h35m09s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733800"/>
            <a:ext cx="3860800" cy="2895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3649" y="1524000"/>
            <a:ext cx="4123244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আমাদের শরীরকে</a:t>
            </a:r>
          </a:p>
          <a:p>
            <a:pPr algn="ctr"/>
            <a:r>
              <a:rPr lang="bn-IN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একটা </a:t>
            </a:r>
          </a:p>
          <a:p>
            <a:pPr algn="ctr"/>
            <a:r>
              <a:rPr lang="bn-IN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গাড়ির সাথে</a:t>
            </a:r>
          </a:p>
          <a:p>
            <a:pPr algn="ctr"/>
            <a:r>
              <a:rPr lang="bn-IN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তুলনা করা যায় </a:t>
            </a:r>
          </a:p>
          <a:p>
            <a:pPr algn="ctr"/>
            <a:r>
              <a:rPr lang="bn-IN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আর</a:t>
            </a:r>
          </a:p>
          <a:p>
            <a:pPr algn="ctr"/>
            <a:r>
              <a:rPr lang="bn-IN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আমরা হলাম আত্মা </a:t>
            </a:r>
          </a:p>
          <a:p>
            <a:pPr algn="ctr"/>
            <a:r>
              <a:rPr lang="bn-IN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শরীর </a:t>
            </a:r>
          </a:p>
          <a:p>
            <a:pPr algn="ctr"/>
            <a:r>
              <a:rPr lang="bn-IN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রুপি গাড়ির চালক |</a:t>
            </a:r>
            <a:endParaRPr lang="en-US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ITHWIRAJ\Pictures\vlcsnap-2013-09-14-07h03m08s2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43050"/>
            <a:ext cx="7086600" cy="53149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2701" y="685800"/>
            <a:ext cx="37545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আত্মার সাতটি গুন ...</a:t>
            </a:r>
            <a:endParaRPr lang="en-U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752600"/>
            <a:ext cx="1943160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১.শান্তি |</a:t>
            </a:r>
          </a:p>
          <a:p>
            <a:pPr algn="ctr"/>
            <a:r>
              <a:rPr lang="bn-IN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২.প্রেম |</a:t>
            </a:r>
          </a:p>
          <a:p>
            <a:pPr algn="ctr"/>
            <a:r>
              <a:rPr lang="bn-IN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৩.জ্ঞান |</a:t>
            </a:r>
          </a:p>
          <a:p>
            <a:pPr algn="ctr"/>
            <a:r>
              <a:rPr lang="bn-IN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৪.খুশি |</a:t>
            </a:r>
          </a:p>
          <a:p>
            <a:pPr algn="ctr"/>
            <a:r>
              <a:rPr lang="bn-IN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৫.পবিত্রতা |</a:t>
            </a:r>
          </a:p>
          <a:p>
            <a:pPr algn="ctr"/>
            <a:r>
              <a:rPr lang="bn-IN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৬.সুখ |</a:t>
            </a:r>
          </a:p>
          <a:p>
            <a:pPr algn="ctr"/>
            <a:r>
              <a:rPr lang="bn-IN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৭.শক্তি |</a:t>
            </a:r>
            <a:endParaRPr lang="en-US" sz="2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1258" y="5715000"/>
            <a:ext cx="54296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এটা হলো সকল আত্মাদের গুন তাই কেও </a:t>
            </a:r>
          </a:p>
          <a:p>
            <a:pPr algn="ctr"/>
            <a:r>
              <a:rPr lang="bn-IN" sz="2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এটাকে অপচ্ছন্দ করে না |</a:t>
            </a:r>
            <a:endParaRPr lang="en-US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875" y="1828800"/>
            <a:ext cx="907011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আসুন আমরা ঈশ্বরকে </a:t>
            </a:r>
          </a:p>
          <a:p>
            <a:pPr algn="ctr"/>
            <a:r>
              <a:rPr lang="bn-IN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সত্য রূপে চিনি আর তার সাথে </a:t>
            </a:r>
          </a:p>
          <a:p>
            <a:pPr algn="ctr"/>
            <a:r>
              <a:rPr lang="bn-IN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এক কাছের সম্মন্ধ তৈরী করার </a:t>
            </a:r>
          </a:p>
          <a:p>
            <a:pPr algn="ctr"/>
            <a:r>
              <a:rPr lang="bn-IN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চেষ্টা করি |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ITHWIRAJ\Pictures\vlcsnap-2013-09-14-07h32m51s1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52400"/>
            <a:ext cx="4775200" cy="3581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33401" y="533400"/>
            <a:ext cx="3810000" cy="618630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পরমাত্মা হলো আমাদের মতই </a:t>
            </a:r>
          </a:p>
          <a:p>
            <a:pPr algn="ctr"/>
            <a:r>
              <a:rPr lang="bn-IN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অতি সুক্ষ এক আত্মা </a:t>
            </a:r>
            <a:r>
              <a:rPr lang="bn-IN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|</a:t>
            </a:r>
          </a:p>
          <a:p>
            <a:pPr algn="ctr"/>
            <a:r>
              <a:rPr lang="bn-IN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কিন্তু সে আমাদের মত জন্ম </a:t>
            </a:r>
          </a:p>
          <a:p>
            <a:pPr algn="ctr"/>
            <a:r>
              <a:rPr lang="bn-IN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মৃত্যুর চক্রে আসে না |তার নাম হলো শিব আর সে হলো গুনের , জ্ঞানের এবং শান্তির সাগর </a:t>
            </a:r>
            <a:r>
              <a:rPr lang="bn-IN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|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248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PRITHWIRAJ</dc:creator>
  <cp:lastModifiedBy>PRITHWIRAJ</cp:lastModifiedBy>
  <cp:revision>30</cp:revision>
  <dcterms:created xsi:type="dcterms:W3CDTF">2006-08-16T00:00:00Z</dcterms:created>
  <dcterms:modified xsi:type="dcterms:W3CDTF">2014-05-06T07:51:17Z</dcterms:modified>
</cp:coreProperties>
</file>