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hmakumaris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bk-wallpapers\bkpics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84750" cy="314801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THWIRAJ\Pictures\bk-wallpapers\bkpics\i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568656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01" y="609600"/>
            <a:ext cx="2514600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ব্রহ্মা কুমারিস হলো এক আধ্যাতিক শিক্ষা সংস্থ্যা যেখানে রাজযোগের বিশেষ অভ্যাসের দ্বারা এক সুন্দর জীবনের নিমানে সহযোগিতা করা হয় |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907" y="609600"/>
            <a:ext cx="4458272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এই খানে পড়ার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মুখ্য বিষয় হলো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নিজেকে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জানা , ঈশ্বরের সত্য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স্বরূপকে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জানা ,আমাদের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জীবনের লক্ষ্যকে জানা,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ড্রামার রহস্যকে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জানা আর ঈশ্বরের সঙ্গে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এক কাছের সম্পর্ক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অনুভব করা |</a:t>
            </a:r>
          </a:p>
        </p:txBody>
      </p:sp>
      <p:pic>
        <p:nvPicPr>
          <p:cNvPr id="3077" name="Picture 5" descr="C:\Users\PRITHWIRAJ\Pictures\bk-wallpapers\brahma kumaris pictures from fb\shivani headl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3838575" cy="530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52600"/>
            <a:ext cx="4567276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এই সংস্থ্যা ইউনাইটেড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নেশনের সাথে যুক্ত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আর সারা বিশ্বতে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৯০০০ এর বেশি সেন্টার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আছে |এই সংস্থ্যা ১৪০ টির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বেশি দেশে অবস্থিত আছে |</a:t>
            </a:r>
          </a:p>
          <a:p>
            <a:pPr algn="ctr"/>
            <a:endParaRPr lang="bn-IN" sz="32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9" name="Picture 3" descr="C:\Users\PRITHWIRAJ\Pictures\bk-wallpapers\brahma kumaris pictures from fb\1463072_600830999974529_887081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3509962" cy="263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489428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মেডিটেশন</a:t>
            </a:r>
          </a:p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ব্রহ্মা কুমারিস </a:t>
            </a:r>
          </a:p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সংস্থ্যাতে রাজযোগ</a:t>
            </a:r>
          </a:p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মেডিটেশন সেখানো হয়</a:t>
            </a:r>
          </a:p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যার মাধ্যমে মন এবং</a:t>
            </a:r>
            <a:r>
              <a:rPr lang="bn-IN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bn-IN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bn-IN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শরীরকে </a:t>
            </a:r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নিয়ন্ত্রণে রাখা </a:t>
            </a:r>
          </a:p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সম্ভব |যার ফলে জীবনকে</a:t>
            </a:r>
          </a:p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আনন্দময় আর সুন্দর </a:t>
            </a:r>
          </a:p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বানানো সম্ভব হয়ে যায় |</a:t>
            </a:r>
          </a:p>
        </p:txBody>
      </p:sp>
      <p:pic>
        <p:nvPicPr>
          <p:cNvPr id="5122" name="Picture 2" descr="C:\Users\PRITHWIRAJ\Pictures\bk-wallpapers\wall papers\med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618334" cy="391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685800"/>
            <a:ext cx="38862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u="sng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সঙ্গম যুগ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সৃষ্টি চক্রতে এই সময়কে সঙ্গম যুগ বলা হয় |এই সময় নিরাকার পরমপিতা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পরমাত্মা শিব সকার ব্রহ্মার মাধ্যমে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এই পুরনো কলিযুগী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সৃষ্টিকে নতুন সত্যযুগী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সৃষ্টিতে পরিবর্তন করার জন্য অবতরিত 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হয়েছে |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C:\Users\PRITHWIRAJ\Pictures\bk-wallpapers\bkpics\Brahma B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20165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519" y="228600"/>
            <a:ext cx="3307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মুখ্য কিছু চিত্র ...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 descr="C:\Users\PRITHWIRAJ\Pictures\bk-wallpapers\bkpics\playback%20singer%20Mr.%20Sonu%20Nig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"/>
            <a:ext cx="2263140" cy="1543050"/>
          </a:xfrm>
          <a:prstGeom prst="rect">
            <a:avLst/>
          </a:prstGeom>
          <a:noFill/>
        </p:spPr>
      </p:pic>
      <p:pic>
        <p:nvPicPr>
          <p:cNvPr id="7171" name="Picture 3" descr="C:\Users\PRITHWIRAJ\Pictures\bk-wallpapers\bkpics\film%20Actress%20Mandira%20Bedi%20and%20film%20producer%20Mr.%20Atul%20Agnihot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268628" cy="1592164"/>
          </a:xfrm>
          <a:prstGeom prst="rect">
            <a:avLst/>
          </a:prstGeom>
          <a:noFill/>
        </p:spPr>
      </p:pic>
      <p:pic>
        <p:nvPicPr>
          <p:cNvPr id="7172" name="Picture 4" descr="C:\Users\PRITHWIRAJ\Pictures\bk-wallpapers\bkpics\vlcsnap-2013-08-28-01h12m54s1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81200"/>
            <a:ext cx="2286000" cy="1714500"/>
          </a:xfrm>
          <a:prstGeom prst="rect">
            <a:avLst/>
          </a:prstGeom>
          <a:noFill/>
        </p:spPr>
      </p:pic>
      <p:pic>
        <p:nvPicPr>
          <p:cNvPr id="7173" name="Picture 5" descr="C:\Users\PRITHWIRAJ\Pictures\bk-wallpapers\bkpics\vlcsnap-2013-08-28-01h18m23s1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81200"/>
            <a:ext cx="2286000" cy="1714500"/>
          </a:xfrm>
          <a:prstGeom prst="rect">
            <a:avLst/>
          </a:prstGeom>
          <a:noFill/>
        </p:spPr>
      </p:pic>
      <p:pic>
        <p:nvPicPr>
          <p:cNvPr id="7174" name="Picture 6" descr="C:\Users\PRITHWIRAJ\Pictures\bk-wallpapers\bkpics\vlcsnap-2013-08-28-01h19m04s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886200"/>
            <a:ext cx="2311400" cy="1733550"/>
          </a:xfrm>
          <a:prstGeom prst="rect">
            <a:avLst/>
          </a:prstGeom>
          <a:noFill/>
        </p:spPr>
      </p:pic>
      <p:pic>
        <p:nvPicPr>
          <p:cNvPr id="7175" name="Picture 7" descr="C:\Users\PRITHWIRAJ\Pictures\bk-wallpapers\bkpics\Brahma-Kumaris-75th-year-celebr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886200"/>
            <a:ext cx="1676400" cy="2305050"/>
          </a:xfrm>
          <a:prstGeom prst="rect">
            <a:avLst/>
          </a:prstGeom>
          <a:noFill/>
        </p:spPr>
      </p:pic>
      <p:pic>
        <p:nvPicPr>
          <p:cNvPr id="7176" name="Picture 8" descr="C:\Users\PRITHWIRAJ\Pictures\bk-wallpapers\bkpics\shivani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219200"/>
            <a:ext cx="1219200" cy="1828800"/>
          </a:xfrm>
          <a:prstGeom prst="rect">
            <a:avLst/>
          </a:prstGeom>
          <a:noFill/>
        </p:spPr>
      </p:pic>
      <p:pic>
        <p:nvPicPr>
          <p:cNvPr id="7177" name="Picture 9" descr="C:\Users\PRITHWIRAJ\Pictures\bk-wallpapers\bkpics\vlcsnap-2013-08-25-10h09m02s2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1295400"/>
            <a:ext cx="2133600" cy="1600200"/>
          </a:xfrm>
          <a:prstGeom prst="rect">
            <a:avLst/>
          </a:prstGeom>
          <a:noFill/>
        </p:spPr>
      </p:pic>
      <p:pic>
        <p:nvPicPr>
          <p:cNvPr id="7178" name="Picture 10" descr="C:\Users\PRITHWIRAJ\Pictures\bk-wallpapers\bkpics\vlcsnap-2013-08-25-10h09m20s12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3048000"/>
            <a:ext cx="2159000" cy="1619250"/>
          </a:xfrm>
          <a:prstGeom prst="rect">
            <a:avLst/>
          </a:prstGeom>
          <a:noFill/>
        </p:spPr>
      </p:pic>
      <p:pic>
        <p:nvPicPr>
          <p:cNvPr id="7179" name="Picture 11" descr="C:\Users\PRITHWIRAJ\Pictures\bk-wallpapers\bkpics\vlcsnap-2013-08-25-10h08m29s11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6400" y="4876800"/>
            <a:ext cx="2133600" cy="1600200"/>
          </a:xfrm>
          <a:prstGeom prst="rect">
            <a:avLst/>
          </a:prstGeom>
          <a:noFill/>
        </p:spPr>
      </p:pic>
      <p:pic>
        <p:nvPicPr>
          <p:cNvPr id="7181" name="Picture 13" descr="C:\Users\PRITHWIRAJ\Pictures\bk-wallpapers\bkpics\dj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3429000"/>
            <a:ext cx="1387475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828800"/>
            <a:ext cx="68018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যোগাযোগ করার জন্য বা সন্নিকটের</a:t>
            </a:r>
          </a:p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সেন্টার জানার জন্য :</a:t>
            </a:r>
          </a:p>
          <a:p>
            <a:pPr algn="ctr"/>
            <a:r>
              <a:rPr lang="e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/>
              </a:rPr>
              <a:t>www.brahmakumaris.com</a:t>
            </a:r>
            <a:endParaRPr lang="en-IN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Phone no. :9999344555/9999344666</a:t>
            </a:r>
          </a:p>
          <a:p>
            <a:pPr algn="ctr"/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159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PRITHWIRAJ</dc:creator>
  <cp:lastModifiedBy>PRITHWIRAJ</cp:lastModifiedBy>
  <cp:revision>11</cp:revision>
  <dcterms:created xsi:type="dcterms:W3CDTF">2006-08-16T00:00:00Z</dcterms:created>
  <dcterms:modified xsi:type="dcterms:W3CDTF">2014-05-06T09:21:20Z</dcterms:modified>
</cp:coreProperties>
</file>