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962400"/>
            <a:ext cx="67537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ব্রহ্মা কুমারিস</a:t>
            </a:r>
          </a:p>
          <a:p>
            <a:pPr algn="ctr"/>
            <a:r>
              <a:rPr lang="bn-IN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ঈশ্বরীয় বিশ্ব বিদ্যালয় </a:t>
            </a:r>
          </a:p>
          <a:p>
            <a:pPr algn="ctr"/>
            <a:r>
              <a:rPr lang="bn-IN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-স্ব-পরিচয় 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962400"/>
            <a:ext cx="68435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ব্রহ্মা কুমারিস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ঈশ্বরীয় বিশ্ব বিদ্যালয়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-স্ব-পরিচয় 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4886"/>
            <a:ext cx="4191000" cy="2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41092" y="4267200"/>
            <a:ext cx="75312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আমি একটা অতি সুক্ষ </a:t>
            </a:r>
          </a:p>
          <a:p>
            <a:pPr algn="ctr"/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দিব্য জ্যোতি স্বরূপ আত্মা |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267200"/>
            <a:ext cx="762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আমি একটা অতি সুক্ষ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দিব্য জ্যোতি স্বরূপ আত্মা |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3-08-25-10h43m26s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3962400"/>
            <a:ext cx="93618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3"/>
                </a:solidFill>
                <a:effectLst/>
              </a:rPr>
              <a:t>আমি এই শরীরের চালক |</a:t>
            </a:r>
          </a:p>
          <a:p>
            <a:pPr algn="ctr"/>
            <a:r>
              <a:rPr lang="bn-IN" sz="5400" b="1" cap="none" spc="0" dirty="0" smtClean="0">
                <a:ln/>
                <a:solidFill>
                  <a:schemeClr val="accent3"/>
                </a:solidFill>
                <a:effectLst/>
              </a:rPr>
              <a:t>বৃকুটির মধ্যে খানে হলো আমার </a:t>
            </a:r>
          </a:p>
          <a:p>
            <a:pPr algn="ctr"/>
            <a:r>
              <a:rPr lang="bn-IN" sz="5400" b="1" cap="none" spc="0" dirty="0" smtClean="0">
                <a:ln/>
                <a:solidFill>
                  <a:schemeClr val="accent3"/>
                </a:solidFill>
                <a:effectLst/>
              </a:rPr>
              <a:t>নিবাস স্থান |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62400"/>
            <a:ext cx="947727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আমি এই শরীরের চালক |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বৃকুটির মধ্যে খানে হলো আমার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নিবাস স্থান |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3-08-25-10h42m49s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8600"/>
            <a:ext cx="601980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0" y="4800600"/>
            <a:ext cx="61125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আত্মার তিনটি শক্তি </a:t>
            </a:r>
          </a:p>
          <a:p>
            <a:pPr algn="ctr"/>
            <a:r>
              <a:rPr lang="bn-IN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–মন,বুদ্ধি,সংস্কার |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800600"/>
            <a:ext cx="5971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আত্মার তিনটি শক্তি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–মন,বুদ্ধি,সংস্কার |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605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67200" y="609600"/>
            <a:ext cx="515878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আমি আত্মা </a:t>
            </a:r>
          </a:p>
          <a:p>
            <a:pPr algn="ctr"/>
            <a:r>
              <a:rPr lang="bn-IN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৫ </a:t>
            </a:r>
          </a:p>
          <a:p>
            <a:pPr algn="ctr"/>
            <a:r>
              <a:rPr lang="bn-IN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কর্মেন্দ্রিয়ের দ্বারা </a:t>
            </a:r>
          </a:p>
          <a:p>
            <a:pPr algn="ctr"/>
            <a:r>
              <a:rPr lang="bn-IN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কর্ম করি |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09600"/>
            <a:ext cx="521649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আমি আত্মা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৫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কর্মেন্দ্রিয়ের দ্বারা </a:t>
            </a:r>
          </a:p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 করি |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v baba ko yad karo Mera Baba Wah Baba Happy Living Life Stress Free Life Peacefull Life Om Shanti Shivani Didi Brahmakumaris Songs 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533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863661" y="838200"/>
            <a:ext cx="428033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রাজ যোগের</a:t>
            </a:r>
          </a:p>
          <a:p>
            <a:pPr algn="ctr"/>
            <a:r>
              <a:rPr lang="bn-I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দ্বারা </a:t>
            </a:r>
          </a:p>
          <a:p>
            <a:pPr algn="ctr"/>
            <a:r>
              <a:rPr lang="bn-I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এক নতুন</a:t>
            </a:r>
          </a:p>
          <a:p>
            <a:pPr algn="ctr"/>
            <a:r>
              <a:rPr lang="bn-I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সৃষ্টির নির্মান </a:t>
            </a:r>
          </a:p>
          <a:p>
            <a:pPr algn="ctr"/>
            <a:r>
              <a:rPr lang="bn-I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করতে </a:t>
            </a:r>
          </a:p>
          <a:p>
            <a:pPr algn="ctr"/>
            <a:r>
              <a:rPr lang="bn-I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যোগাযোগ করুন :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791200"/>
            <a:ext cx="7803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www.brahmakumaris.com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1901" y="838200"/>
            <a:ext cx="415209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রাজ যোগের</a:t>
            </a:r>
          </a:p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দ্বারা </a:t>
            </a:r>
          </a:p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 নতুন</a:t>
            </a:r>
          </a:p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সৃষ্টির নির্মান </a:t>
            </a:r>
          </a:p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 </a:t>
            </a:r>
          </a:p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যোগাযোগ করুন :</a:t>
            </a:r>
            <a:endParaRPr lang="en-IN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115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PRITHWIRAJ</dc:creator>
  <cp:lastModifiedBy>PRITHWIRAJ</cp:lastModifiedBy>
  <cp:revision>6</cp:revision>
  <dcterms:created xsi:type="dcterms:W3CDTF">2006-08-16T00:00:00Z</dcterms:created>
  <dcterms:modified xsi:type="dcterms:W3CDTF">2014-05-18T09:21:59Z</dcterms:modified>
</cp:coreProperties>
</file>